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3"/>
  </p:notesMasterIdLst>
  <p:sldIdLst>
    <p:sldId id="256" r:id="rId2"/>
    <p:sldId id="257" r:id="rId3"/>
    <p:sldId id="267" r:id="rId4"/>
    <p:sldId id="269" r:id="rId5"/>
    <p:sldId id="277" r:id="rId6"/>
    <p:sldId id="259" r:id="rId7"/>
    <p:sldId id="279" r:id="rId8"/>
    <p:sldId id="258" r:id="rId9"/>
    <p:sldId id="264" r:id="rId10"/>
    <p:sldId id="273" r:id="rId11"/>
    <p:sldId id="276" r:id="rId12"/>
    <p:sldId id="262" r:id="rId13"/>
    <p:sldId id="278" r:id="rId14"/>
    <p:sldId id="261" r:id="rId15"/>
    <p:sldId id="274" r:id="rId16"/>
    <p:sldId id="280" r:id="rId17"/>
    <p:sldId id="281" r:id="rId18"/>
    <p:sldId id="271" r:id="rId19"/>
    <p:sldId id="283" r:id="rId20"/>
    <p:sldId id="282" r:id="rId21"/>
    <p:sldId id="284" r:id="rId22"/>
  </p:sldIdLst>
  <p:sldSz cx="9144000" cy="6858000" type="screen4x3"/>
  <p:notesSz cx="6858000" cy="9144000"/>
  <p:defaultTextStyle>
    <a:defPPr>
      <a:defRPr lang="lv-LV"/>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3" autoAdjust="0"/>
    <p:restoredTop sz="86384" autoAdjust="0"/>
  </p:normalViewPr>
  <p:slideViewPr>
    <p:cSldViewPr>
      <p:cViewPr varScale="1">
        <p:scale>
          <a:sx n="101" d="100"/>
          <a:sy n="101" d="100"/>
        </p:scale>
        <p:origin x="606" y="102"/>
      </p:cViewPr>
      <p:guideLst>
        <p:guide orient="horz" pos="2160"/>
        <p:guide pos="2880"/>
      </p:guideLst>
    </p:cSldViewPr>
  </p:slideViewPr>
  <p:outlineViewPr>
    <p:cViewPr>
      <p:scale>
        <a:sx n="33" d="100"/>
        <a:sy n="33" d="100"/>
      </p:scale>
      <p:origin x="0" y="-1445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658939A-B2D8-DD24-D2C9-424D294D941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lv-LV" altLang="lv-LV"/>
          </a:p>
        </p:txBody>
      </p:sp>
      <p:sp>
        <p:nvSpPr>
          <p:cNvPr id="3075" name="Rectangle 3">
            <a:extLst>
              <a:ext uri="{FF2B5EF4-FFF2-40B4-BE49-F238E27FC236}">
                <a16:creationId xmlns:a16="http://schemas.microsoft.com/office/drawing/2014/main" id="{6E876A4E-2539-0CD2-5158-25A38A68BA69}"/>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lv-LV" altLang="lv-LV"/>
          </a:p>
        </p:txBody>
      </p:sp>
      <p:sp>
        <p:nvSpPr>
          <p:cNvPr id="3076" name="Rectangle 4">
            <a:extLst>
              <a:ext uri="{FF2B5EF4-FFF2-40B4-BE49-F238E27FC236}">
                <a16:creationId xmlns:a16="http://schemas.microsoft.com/office/drawing/2014/main" id="{E3830ABD-1E04-B447-D544-208C5F1E69E7}"/>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1D502F43-88CB-E62B-A0B2-B06878E83C9B}"/>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lv-LV" altLang="lv-LV"/>
              <a:t>Click to edit Master text styles</a:t>
            </a:r>
          </a:p>
          <a:p>
            <a:pPr lvl="1"/>
            <a:r>
              <a:rPr lang="lv-LV" altLang="lv-LV"/>
              <a:t>Second level</a:t>
            </a:r>
          </a:p>
          <a:p>
            <a:pPr lvl="2"/>
            <a:r>
              <a:rPr lang="lv-LV" altLang="lv-LV"/>
              <a:t>Third level</a:t>
            </a:r>
          </a:p>
          <a:p>
            <a:pPr lvl="3"/>
            <a:r>
              <a:rPr lang="lv-LV" altLang="lv-LV"/>
              <a:t>Fourth level</a:t>
            </a:r>
          </a:p>
          <a:p>
            <a:pPr lvl="4"/>
            <a:r>
              <a:rPr lang="lv-LV" altLang="lv-LV"/>
              <a:t>Fifth level</a:t>
            </a:r>
          </a:p>
        </p:txBody>
      </p:sp>
      <p:sp>
        <p:nvSpPr>
          <p:cNvPr id="3078" name="Rectangle 6">
            <a:extLst>
              <a:ext uri="{FF2B5EF4-FFF2-40B4-BE49-F238E27FC236}">
                <a16:creationId xmlns:a16="http://schemas.microsoft.com/office/drawing/2014/main" id="{49007E6E-F417-3C96-24A9-69ACACCE6C9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lv-LV" altLang="lv-LV"/>
          </a:p>
        </p:txBody>
      </p:sp>
      <p:sp>
        <p:nvSpPr>
          <p:cNvPr id="3079" name="Rectangle 7">
            <a:extLst>
              <a:ext uri="{FF2B5EF4-FFF2-40B4-BE49-F238E27FC236}">
                <a16:creationId xmlns:a16="http://schemas.microsoft.com/office/drawing/2014/main" id="{6950C6D6-1045-E17A-9AAF-0F6C39A2BBA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0E8C891-46B7-4AAD-9DDF-E2DEE9580EDA}" type="slidenum">
              <a:rPr lang="lv-LV" altLang="lv-LV"/>
              <a:pPr/>
              <a:t>‹#›</a:t>
            </a:fld>
            <a:endParaRPr lang="lv-LV" altLang="lv-LV"/>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F0329CB-271D-6D03-05EA-2B72823D23B2}"/>
              </a:ext>
            </a:extLst>
          </p:cNvPr>
          <p:cNvSpPr>
            <a:spLocks noGrp="1" noChangeArrowheads="1"/>
          </p:cNvSpPr>
          <p:nvPr>
            <p:ph type="sldNum" sz="quarter" idx="5"/>
          </p:nvPr>
        </p:nvSpPr>
        <p:spPr>
          <a:ln/>
        </p:spPr>
        <p:txBody>
          <a:bodyPr/>
          <a:lstStyle/>
          <a:p>
            <a:fld id="{6EBB9CCB-2716-4F0C-B4AA-6A1202B4A244}" type="slidenum">
              <a:rPr lang="lv-LV" altLang="lv-LV"/>
              <a:pPr/>
              <a:t>1</a:t>
            </a:fld>
            <a:endParaRPr lang="lv-LV" altLang="lv-LV"/>
          </a:p>
        </p:txBody>
      </p:sp>
      <p:sp>
        <p:nvSpPr>
          <p:cNvPr id="4098" name="Rectangle 2">
            <a:extLst>
              <a:ext uri="{FF2B5EF4-FFF2-40B4-BE49-F238E27FC236}">
                <a16:creationId xmlns:a16="http://schemas.microsoft.com/office/drawing/2014/main" id="{FB30B724-CD69-76E0-2444-41711676F8FB}"/>
              </a:ext>
            </a:extLst>
          </p:cNvPr>
          <p:cNvSpPr>
            <a:spLocks noRot="1" noChangeArrowheads="1" noTextEdit="1"/>
          </p:cNvSpPr>
          <p:nvPr>
            <p:ph type="sldImg"/>
          </p:nvPr>
        </p:nvSpPr>
        <p:spPr>
          <a:ln/>
        </p:spPr>
      </p:sp>
      <p:sp>
        <p:nvSpPr>
          <p:cNvPr id="4099" name="Rectangle 3">
            <a:extLst>
              <a:ext uri="{FF2B5EF4-FFF2-40B4-BE49-F238E27FC236}">
                <a16:creationId xmlns:a16="http://schemas.microsoft.com/office/drawing/2014/main" id="{1C0F6F74-84E6-10BE-C8A0-3C3187D4D727}"/>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1208E4-86CD-B159-0BA9-20BEE6D5212A}"/>
              </a:ext>
            </a:extLst>
          </p:cNvPr>
          <p:cNvSpPr>
            <a:spLocks noGrp="1" noChangeArrowheads="1"/>
          </p:cNvSpPr>
          <p:nvPr>
            <p:ph type="sldNum" sz="quarter" idx="5"/>
          </p:nvPr>
        </p:nvSpPr>
        <p:spPr>
          <a:ln/>
        </p:spPr>
        <p:txBody>
          <a:bodyPr/>
          <a:lstStyle/>
          <a:p>
            <a:fld id="{6280ABD6-0565-4C6F-AC65-456D0E9AB26B}" type="slidenum">
              <a:rPr lang="lv-LV" altLang="lv-LV"/>
              <a:pPr/>
              <a:t>10</a:t>
            </a:fld>
            <a:endParaRPr lang="lv-LV" altLang="lv-LV"/>
          </a:p>
        </p:txBody>
      </p:sp>
      <p:sp>
        <p:nvSpPr>
          <p:cNvPr id="79874" name="Rectangle 2">
            <a:extLst>
              <a:ext uri="{FF2B5EF4-FFF2-40B4-BE49-F238E27FC236}">
                <a16:creationId xmlns:a16="http://schemas.microsoft.com/office/drawing/2014/main" id="{07DF27BD-7300-E665-FC72-D0301E69D547}"/>
              </a:ext>
            </a:extLst>
          </p:cNvPr>
          <p:cNvSpPr>
            <a:spLocks noRot="1" noChangeArrowheads="1" noTextEdit="1"/>
          </p:cNvSpPr>
          <p:nvPr>
            <p:ph type="sldImg"/>
          </p:nvPr>
        </p:nvSpPr>
        <p:spPr>
          <a:ln/>
        </p:spPr>
      </p:sp>
      <p:sp>
        <p:nvSpPr>
          <p:cNvPr id="79875" name="Rectangle 3">
            <a:extLst>
              <a:ext uri="{FF2B5EF4-FFF2-40B4-BE49-F238E27FC236}">
                <a16:creationId xmlns:a16="http://schemas.microsoft.com/office/drawing/2014/main" id="{E797FA4F-FC91-3F8C-42D1-D3C88C8C57F8}"/>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CFAB5E5-3CA8-9535-339D-0DDBDCE42D13}"/>
              </a:ext>
            </a:extLst>
          </p:cNvPr>
          <p:cNvSpPr>
            <a:spLocks noGrp="1" noChangeArrowheads="1"/>
          </p:cNvSpPr>
          <p:nvPr>
            <p:ph type="sldNum" sz="quarter" idx="5"/>
          </p:nvPr>
        </p:nvSpPr>
        <p:spPr>
          <a:ln/>
        </p:spPr>
        <p:txBody>
          <a:bodyPr/>
          <a:lstStyle/>
          <a:p>
            <a:fld id="{21BB629B-17B9-455D-9B02-4138F21309FB}" type="slidenum">
              <a:rPr lang="lv-LV" altLang="lv-LV"/>
              <a:pPr/>
              <a:t>11</a:t>
            </a:fld>
            <a:endParaRPr lang="lv-LV" altLang="lv-LV"/>
          </a:p>
        </p:txBody>
      </p:sp>
      <p:sp>
        <p:nvSpPr>
          <p:cNvPr id="93186" name="Rectangle 2">
            <a:extLst>
              <a:ext uri="{FF2B5EF4-FFF2-40B4-BE49-F238E27FC236}">
                <a16:creationId xmlns:a16="http://schemas.microsoft.com/office/drawing/2014/main" id="{B80328D3-E85A-76D6-551F-612E1DC117C0}"/>
              </a:ext>
            </a:extLst>
          </p:cNvPr>
          <p:cNvSpPr>
            <a:spLocks noRot="1" noChangeArrowheads="1" noTextEdit="1"/>
          </p:cNvSpPr>
          <p:nvPr>
            <p:ph type="sldImg"/>
          </p:nvPr>
        </p:nvSpPr>
        <p:spPr>
          <a:ln/>
        </p:spPr>
      </p:sp>
      <p:sp>
        <p:nvSpPr>
          <p:cNvPr id="93187" name="Rectangle 3">
            <a:extLst>
              <a:ext uri="{FF2B5EF4-FFF2-40B4-BE49-F238E27FC236}">
                <a16:creationId xmlns:a16="http://schemas.microsoft.com/office/drawing/2014/main" id="{8E9090E5-9072-67C4-52F6-77B9CA184DF3}"/>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C17E1F-595F-900B-BC15-4F2243D066CD}"/>
              </a:ext>
            </a:extLst>
          </p:cNvPr>
          <p:cNvSpPr>
            <a:spLocks noGrp="1" noChangeArrowheads="1"/>
          </p:cNvSpPr>
          <p:nvPr>
            <p:ph type="sldNum" sz="quarter" idx="5"/>
          </p:nvPr>
        </p:nvSpPr>
        <p:spPr>
          <a:ln/>
        </p:spPr>
        <p:txBody>
          <a:bodyPr/>
          <a:lstStyle/>
          <a:p>
            <a:fld id="{8E52DC57-759D-4162-A55D-29AF3D93DCE5}" type="slidenum">
              <a:rPr lang="lv-LV" altLang="lv-LV"/>
              <a:pPr/>
              <a:t>12</a:t>
            </a:fld>
            <a:endParaRPr lang="lv-LV" altLang="lv-LV"/>
          </a:p>
        </p:txBody>
      </p:sp>
      <p:sp>
        <p:nvSpPr>
          <p:cNvPr id="52226" name="Rectangle 2">
            <a:extLst>
              <a:ext uri="{FF2B5EF4-FFF2-40B4-BE49-F238E27FC236}">
                <a16:creationId xmlns:a16="http://schemas.microsoft.com/office/drawing/2014/main" id="{0C58B5B5-37FD-0F09-F65B-16292B6D1B0A}"/>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884F46E6-588C-BCE8-92DD-A61A113F130C}"/>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9782A9A-EDD3-FD87-D12D-CBF088A1CF83}"/>
              </a:ext>
            </a:extLst>
          </p:cNvPr>
          <p:cNvSpPr>
            <a:spLocks noGrp="1" noChangeArrowheads="1"/>
          </p:cNvSpPr>
          <p:nvPr>
            <p:ph type="sldNum" sz="quarter" idx="5"/>
          </p:nvPr>
        </p:nvSpPr>
        <p:spPr>
          <a:ln/>
        </p:spPr>
        <p:txBody>
          <a:bodyPr/>
          <a:lstStyle/>
          <a:p>
            <a:fld id="{A5B47B75-06F1-428F-943B-F69C8E466D8A}" type="slidenum">
              <a:rPr lang="lv-LV" altLang="lv-LV"/>
              <a:pPr/>
              <a:t>13</a:t>
            </a:fld>
            <a:endParaRPr lang="lv-LV" altLang="lv-LV"/>
          </a:p>
        </p:txBody>
      </p:sp>
      <p:sp>
        <p:nvSpPr>
          <p:cNvPr id="108546" name="Rectangle 2">
            <a:extLst>
              <a:ext uri="{FF2B5EF4-FFF2-40B4-BE49-F238E27FC236}">
                <a16:creationId xmlns:a16="http://schemas.microsoft.com/office/drawing/2014/main" id="{56E97663-032A-48BF-67F0-97D53682CA78}"/>
              </a:ext>
            </a:extLst>
          </p:cNvPr>
          <p:cNvSpPr>
            <a:spLocks noRot="1" noChangeArrowheads="1" noTextEdit="1"/>
          </p:cNvSpPr>
          <p:nvPr>
            <p:ph type="sldImg"/>
          </p:nvPr>
        </p:nvSpPr>
        <p:spPr>
          <a:ln/>
        </p:spPr>
      </p:sp>
      <p:sp>
        <p:nvSpPr>
          <p:cNvPr id="108547" name="Rectangle 3">
            <a:extLst>
              <a:ext uri="{FF2B5EF4-FFF2-40B4-BE49-F238E27FC236}">
                <a16:creationId xmlns:a16="http://schemas.microsoft.com/office/drawing/2014/main" id="{86E69375-7EEC-02B9-4668-29A18D759860}"/>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8B74E43-C206-F9F0-8E29-E76E5F6028C5}"/>
              </a:ext>
            </a:extLst>
          </p:cNvPr>
          <p:cNvSpPr>
            <a:spLocks noGrp="1" noChangeArrowheads="1"/>
          </p:cNvSpPr>
          <p:nvPr>
            <p:ph type="sldNum" sz="quarter" idx="5"/>
          </p:nvPr>
        </p:nvSpPr>
        <p:spPr>
          <a:ln/>
        </p:spPr>
        <p:txBody>
          <a:bodyPr/>
          <a:lstStyle/>
          <a:p>
            <a:fld id="{D54BD64E-9298-4D23-B1F4-A5EFB1510891}" type="slidenum">
              <a:rPr lang="lv-LV" altLang="lv-LV"/>
              <a:pPr/>
              <a:t>14</a:t>
            </a:fld>
            <a:endParaRPr lang="lv-LV" altLang="lv-LV"/>
          </a:p>
        </p:txBody>
      </p:sp>
      <p:sp>
        <p:nvSpPr>
          <p:cNvPr id="50178" name="Rectangle 2">
            <a:extLst>
              <a:ext uri="{FF2B5EF4-FFF2-40B4-BE49-F238E27FC236}">
                <a16:creationId xmlns:a16="http://schemas.microsoft.com/office/drawing/2014/main" id="{307A03C2-8250-9B2E-0AEB-676B17667291}"/>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D36B4391-9651-A1B2-231B-5CC0BF4EFA8C}"/>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1B14582-2A80-4649-A82C-B4A6DEE61A32}"/>
              </a:ext>
            </a:extLst>
          </p:cNvPr>
          <p:cNvSpPr>
            <a:spLocks noGrp="1" noChangeArrowheads="1"/>
          </p:cNvSpPr>
          <p:nvPr>
            <p:ph type="sldNum" sz="quarter" idx="5"/>
          </p:nvPr>
        </p:nvSpPr>
        <p:spPr>
          <a:ln/>
        </p:spPr>
        <p:txBody>
          <a:bodyPr/>
          <a:lstStyle/>
          <a:p>
            <a:fld id="{9DCD6A37-2511-4B23-A5CD-38DB6DE6E18E}" type="slidenum">
              <a:rPr lang="lv-LV" altLang="lv-LV"/>
              <a:pPr/>
              <a:t>15</a:t>
            </a:fld>
            <a:endParaRPr lang="lv-LV" altLang="lv-LV"/>
          </a:p>
        </p:txBody>
      </p:sp>
      <p:sp>
        <p:nvSpPr>
          <p:cNvPr id="81922" name="Rectangle 2">
            <a:extLst>
              <a:ext uri="{FF2B5EF4-FFF2-40B4-BE49-F238E27FC236}">
                <a16:creationId xmlns:a16="http://schemas.microsoft.com/office/drawing/2014/main" id="{3DEC4A22-C7B7-4B0E-0BBA-3BA45FC5D22A}"/>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A7A4927D-5BB9-B72D-C6F4-24A0970EA137}"/>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DD6040E-9C3B-1126-7D8E-50DD0DE35C8A}"/>
              </a:ext>
            </a:extLst>
          </p:cNvPr>
          <p:cNvSpPr>
            <a:spLocks noGrp="1" noChangeArrowheads="1"/>
          </p:cNvSpPr>
          <p:nvPr>
            <p:ph type="sldNum" sz="quarter" idx="5"/>
          </p:nvPr>
        </p:nvSpPr>
        <p:spPr>
          <a:ln/>
        </p:spPr>
        <p:txBody>
          <a:bodyPr/>
          <a:lstStyle/>
          <a:p>
            <a:fld id="{1D5E49B5-18E6-4A3C-A47F-4FE8A07100BC}" type="slidenum">
              <a:rPr lang="lv-LV" altLang="lv-LV"/>
              <a:pPr/>
              <a:t>16</a:t>
            </a:fld>
            <a:endParaRPr lang="lv-LV" altLang="lv-LV"/>
          </a:p>
        </p:txBody>
      </p:sp>
      <p:sp>
        <p:nvSpPr>
          <p:cNvPr id="116738" name="Rectangle 2">
            <a:extLst>
              <a:ext uri="{FF2B5EF4-FFF2-40B4-BE49-F238E27FC236}">
                <a16:creationId xmlns:a16="http://schemas.microsoft.com/office/drawing/2014/main" id="{A0A49E7F-BD93-8085-E734-AF8CDE5E211D}"/>
              </a:ext>
            </a:extLst>
          </p:cNvPr>
          <p:cNvSpPr>
            <a:spLocks noRot="1" noChangeArrowheads="1" noTextEdit="1"/>
          </p:cNvSpPr>
          <p:nvPr>
            <p:ph type="sldImg"/>
          </p:nvPr>
        </p:nvSpPr>
        <p:spPr>
          <a:ln/>
        </p:spPr>
      </p:sp>
      <p:sp>
        <p:nvSpPr>
          <p:cNvPr id="116739" name="Rectangle 3">
            <a:extLst>
              <a:ext uri="{FF2B5EF4-FFF2-40B4-BE49-F238E27FC236}">
                <a16:creationId xmlns:a16="http://schemas.microsoft.com/office/drawing/2014/main" id="{3668C909-D763-5975-1705-7209439A3D5D}"/>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9465151-876B-0559-4399-FD2D2ED00DFF}"/>
              </a:ext>
            </a:extLst>
          </p:cNvPr>
          <p:cNvSpPr>
            <a:spLocks noGrp="1" noChangeArrowheads="1"/>
          </p:cNvSpPr>
          <p:nvPr>
            <p:ph type="sldNum" sz="quarter" idx="5"/>
          </p:nvPr>
        </p:nvSpPr>
        <p:spPr>
          <a:ln/>
        </p:spPr>
        <p:txBody>
          <a:bodyPr/>
          <a:lstStyle/>
          <a:p>
            <a:fld id="{AE9C5A17-FA2D-4F9F-8EAA-050800255A7E}" type="slidenum">
              <a:rPr lang="lv-LV" altLang="lv-LV"/>
              <a:pPr/>
              <a:t>17</a:t>
            </a:fld>
            <a:endParaRPr lang="lv-LV" altLang="lv-LV"/>
          </a:p>
        </p:txBody>
      </p:sp>
      <p:sp>
        <p:nvSpPr>
          <p:cNvPr id="118786" name="Rectangle 2">
            <a:extLst>
              <a:ext uri="{FF2B5EF4-FFF2-40B4-BE49-F238E27FC236}">
                <a16:creationId xmlns:a16="http://schemas.microsoft.com/office/drawing/2014/main" id="{24657CBF-98A2-91FD-2DBC-AE4556911818}"/>
              </a:ext>
            </a:extLst>
          </p:cNvPr>
          <p:cNvSpPr>
            <a:spLocks noRot="1" noChangeArrowheads="1" noTextEdit="1"/>
          </p:cNvSpPr>
          <p:nvPr>
            <p:ph type="sldImg"/>
          </p:nvPr>
        </p:nvSpPr>
        <p:spPr>
          <a:ln/>
        </p:spPr>
      </p:sp>
      <p:sp>
        <p:nvSpPr>
          <p:cNvPr id="118787" name="Rectangle 3">
            <a:extLst>
              <a:ext uri="{FF2B5EF4-FFF2-40B4-BE49-F238E27FC236}">
                <a16:creationId xmlns:a16="http://schemas.microsoft.com/office/drawing/2014/main" id="{7B13F4D1-3F30-3709-A363-687428F73A8D}"/>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999DD87-DC26-7B23-2C85-D54F6E01C684}"/>
              </a:ext>
            </a:extLst>
          </p:cNvPr>
          <p:cNvSpPr>
            <a:spLocks noGrp="1" noChangeArrowheads="1"/>
          </p:cNvSpPr>
          <p:nvPr>
            <p:ph type="sldNum" sz="quarter" idx="5"/>
          </p:nvPr>
        </p:nvSpPr>
        <p:spPr>
          <a:ln/>
        </p:spPr>
        <p:txBody>
          <a:bodyPr/>
          <a:lstStyle/>
          <a:p>
            <a:fld id="{ECA50351-1765-49E2-8143-A4B282E257AC}" type="slidenum">
              <a:rPr lang="lv-LV" altLang="lv-LV"/>
              <a:pPr/>
              <a:t>18</a:t>
            </a:fld>
            <a:endParaRPr lang="lv-LV" altLang="lv-LV"/>
          </a:p>
        </p:txBody>
      </p:sp>
      <p:sp>
        <p:nvSpPr>
          <p:cNvPr id="75778" name="Rectangle 2">
            <a:extLst>
              <a:ext uri="{FF2B5EF4-FFF2-40B4-BE49-F238E27FC236}">
                <a16:creationId xmlns:a16="http://schemas.microsoft.com/office/drawing/2014/main" id="{4951A161-D1C5-A8A3-6EF2-110A9826E0B3}"/>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4AC50F1C-FF6D-C694-8C6D-01E859572ED1}"/>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9FAE71B-E6D2-0474-3D05-B274888AE478}"/>
              </a:ext>
            </a:extLst>
          </p:cNvPr>
          <p:cNvSpPr>
            <a:spLocks noGrp="1" noChangeArrowheads="1"/>
          </p:cNvSpPr>
          <p:nvPr>
            <p:ph type="sldNum" sz="quarter" idx="5"/>
          </p:nvPr>
        </p:nvSpPr>
        <p:spPr>
          <a:ln/>
        </p:spPr>
        <p:txBody>
          <a:bodyPr/>
          <a:lstStyle/>
          <a:p>
            <a:fld id="{847AC4A3-8687-47E9-A8AD-A33C64325D03}" type="slidenum">
              <a:rPr lang="lv-LV" altLang="lv-LV"/>
              <a:pPr/>
              <a:t>19</a:t>
            </a:fld>
            <a:endParaRPr lang="lv-LV" altLang="lv-LV"/>
          </a:p>
        </p:txBody>
      </p:sp>
      <p:sp>
        <p:nvSpPr>
          <p:cNvPr id="129026" name="Rectangle 2">
            <a:extLst>
              <a:ext uri="{FF2B5EF4-FFF2-40B4-BE49-F238E27FC236}">
                <a16:creationId xmlns:a16="http://schemas.microsoft.com/office/drawing/2014/main" id="{B42075DB-40AE-7EB2-FC44-E2239BC5D811}"/>
              </a:ext>
            </a:extLst>
          </p:cNvPr>
          <p:cNvSpPr>
            <a:spLocks noRot="1" noChangeArrowheads="1" noTextEdit="1"/>
          </p:cNvSpPr>
          <p:nvPr>
            <p:ph type="sldImg"/>
          </p:nvPr>
        </p:nvSpPr>
        <p:spPr>
          <a:ln/>
        </p:spPr>
      </p:sp>
      <p:sp>
        <p:nvSpPr>
          <p:cNvPr id="129027" name="Rectangle 3">
            <a:extLst>
              <a:ext uri="{FF2B5EF4-FFF2-40B4-BE49-F238E27FC236}">
                <a16:creationId xmlns:a16="http://schemas.microsoft.com/office/drawing/2014/main" id="{BA7A1AE6-B4DC-4710-9BA8-0753E85FBF82}"/>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7DF2BAF-7A7B-6E27-53D9-680B1D10A8F8}"/>
              </a:ext>
            </a:extLst>
          </p:cNvPr>
          <p:cNvSpPr>
            <a:spLocks noGrp="1" noChangeArrowheads="1"/>
          </p:cNvSpPr>
          <p:nvPr>
            <p:ph type="sldNum" sz="quarter" idx="5"/>
          </p:nvPr>
        </p:nvSpPr>
        <p:spPr>
          <a:ln/>
        </p:spPr>
        <p:txBody>
          <a:bodyPr/>
          <a:lstStyle/>
          <a:p>
            <a:fld id="{96FFD6A7-5FFD-443B-9293-E15D8BB7AAFC}" type="slidenum">
              <a:rPr lang="lv-LV" altLang="lv-LV"/>
              <a:pPr/>
              <a:t>2</a:t>
            </a:fld>
            <a:endParaRPr lang="lv-LV" altLang="lv-LV"/>
          </a:p>
        </p:txBody>
      </p:sp>
      <p:sp>
        <p:nvSpPr>
          <p:cNvPr id="18434" name="Rectangle 2">
            <a:extLst>
              <a:ext uri="{FF2B5EF4-FFF2-40B4-BE49-F238E27FC236}">
                <a16:creationId xmlns:a16="http://schemas.microsoft.com/office/drawing/2014/main" id="{B953FA0D-33CE-0037-734E-1C00D781BE4A}"/>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545C0F74-5E91-FDD8-AA0B-E997803E9550}"/>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9ECAC10-1E0E-BCF1-2508-E9994584ED85}"/>
              </a:ext>
            </a:extLst>
          </p:cNvPr>
          <p:cNvSpPr>
            <a:spLocks noGrp="1" noChangeArrowheads="1"/>
          </p:cNvSpPr>
          <p:nvPr>
            <p:ph type="sldNum" sz="quarter" idx="5"/>
          </p:nvPr>
        </p:nvSpPr>
        <p:spPr>
          <a:ln/>
        </p:spPr>
        <p:txBody>
          <a:bodyPr/>
          <a:lstStyle/>
          <a:p>
            <a:fld id="{095489ED-F569-4186-B920-45EE09A48A25}" type="slidenum">
              <a:rPr lang="lv-LV" altLang="lv-LV"/>
              <a:pPr/>
              <a:t>20</a:t>
            </a:fld>
            <a:endParaRPr lang="lv-LV" altLang="lv-LV"/>
          </a:p>
        </p:txBody>
      </p:sp>
      <p:sp>
        <p:nvSpPr>
          <p:cNvPr id="120834" name="Rectangle 2">
            <a:extLst>
              <a:ext uri="{FF2B5EF4-FFF2-40B4-BE49-F238E27FC236}">
                <a16:creationId xmlns:a16="http://schemas.microsoft.com/office/drawing/2014/main" id="{694AA038-8249-FA14-0467-E5264D3C32ED}"/>
              </a:ext>
            </a:extLst>
          </p:cNvPr>
          <p:cNvSpPr>
            <a:spLocks noRot="1" noChangeArrowheads="1" noTextEdit="1"/>
          </p:cNvSpPr>
          <p:nvPr>
            <p:ph type="sldImg"/>
          </p:nvPr>
        </p:nvSpPr>
        <p:spPr>
          <a:ln/>
        </p:spPr>
      </p:sp>
      <p:sp>
        <p:nvSpPr>
          <p:cNvPr id="120835" name="Rectangle 3">
            <a:extLst>
              <a:ext uri="{FF2B5EF4-FFF2-40B4-BE49-F238E27FC236}">
                <a16:creationId xmlns:a16="http://schemas.microsoft.com/office/drawing/2014/main" id="{7B891936-A39F-D420-87BE-2E03D72D4C76}"/>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EF0224-CA77-1A3E-2893-97E11FC63B0B}"/>
              </a:ext>
            </a:extLst>
          </p:cNvPr>
          <p:cNvSpPr>
            <a:spLocks noGrp="1" noChangeArrowheads="1"/>
          </p:cNvSpPr>
          <p:nvPr>
            <p:ph type="sldNum" sz="quarter" idx="5"/>
          </p:nvPr>
        </p:nvSpPr>
        <p:spPr>
          <a:ln/>
        </p:spPr>
        <p:txBody>
          <a:bodyPr/>
          <a:lstStyle/>
          <a:p>
            <a:fld id="{3B001A35-44D0-4103-8EC3-A6BE4DF13632}" type="slidenum">
              <a:rPr lang="lv-LV" altLang="lv-LV"/>
              <a:pPr/>
              <a:t>21</a:t>
            </a:fld>
            <a:endParaRPr lang="lv-LV" altLang="lv-LV"/>
          </a:p>
        </p:txBody>
      </p:sp>
      <p:sp>
        <p:nvSpPr>
          <p:cNvPr id="131074" name="Rectangle 2">
            <a:extLst>
              <a:ext uri="{FF2B5EF4-FFF2-40B4-BE49-F238E27FC236}">
                <a16:creationId xmlns:a16="http://schemas.microsoft.com/office/drawing/2014/main" id="{B4A0A74B-3F0B-9716-D5F7-C48D409FBF93}"/>
              </a:ext>
            </a:extLst>
          </p:cNvPr>
          <p:cNvSpPr>
            <a:spLocks noRot="1" noChangeArrowheads="1" noTextEdit="1"/>
          </p:cNvSpPr>
          <p:nvPr>
            <p:ph type="sldImg"/>
          </p:nvPr>
        </p:nvSpPr>
        <p:spPr>
          <a:ln/>
        </p:spPr>
      </p:sp>
      <p:sp>
        <p:nvSpPr>
          <p:cNvPr id="131075" name="Rectangle 3">
            <a:extLst>
              <a:ext uri="{FF2B5EF4-FFF2-40B4-BE49-F238E27FC236}">
                <a16:creationId xmlns:a16="http://schemas.microsoft.com/office/drawing/2014/main" id="{9221BAB3-36B2-D170-A86D-00B6BF66D35E}"/>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6D98D86-3BFB-41A8-5432-18B739CBEED2}"/>
              </a:ext>
            </a:extLst>
          </p:cNvPr>
          <p:cNvSpPr>
            <a:spLocks noGrp="1" noChangeArrowheads="1"/>
          </p:cNvSpPr>
          <p:nvPr>
            <p:ph type="sldNum" sz="quarter" idx="5"/>
          </p:nvPr>
        </p:nvSpPr>
        <p:spPr>
          <a:ln/>
        </p:spPr>
        <p:txBody>
          <a:bodyPr/>
          <a:lstStyle/>
          <a:p>
            <a:fld id="{920E1465-837E-40FF-AEBA-F12C0995261C}" type="slidenum">
              <a:rPr lang="lv-LV" altLang="lv-LV"/>
              <a:pPr/>
              <a:t>3</a:t>
            </a:fld>
            <a:endParaRPr lang="lv-LV" altLang="lv-LV"/>
          </a:p>
        </p:txBody>
      </p:sp>
      <p:sp>
        <p:nvSpPr>
          <p:cNvPr id="63490" name="Rectangle 2">
            <a:extLst>
              <a:ext uri="{FF2B5EF4-FFF2-40B4-BE49-F238E27FC236}">
                <a16:creationId xmlns:a16="http://schemas.microsoft.com/office/drawing/2014/main" id="{1F79267F-239B-8C79-D1A8-19DC4462E096}"/>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0CCC8DAF-B38F-0AA0-D541-BEBF2B2A9A5F}"/>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517D59D-11EF-14F9-0650-3BD18E84D462}"/>
              </a:ext>
            </a:extLst>
          </p:cNvPr>
          <p:cNvSpPr>
            <a:spLocks noGrp="1" noChangeArrowheads="1"/>
          </p:cNvSpPr>
          <p:nvPr>
            <p:ph type="sldNum" sz="quarter" idx="5"/>
          </p:nvPr>
        </p:nvSpPr>
        <p:spPr>
          <a:ln/>
        </p:spPr>
        <p:txBody>
          <a:bodyPr/>
          <a:lstStyle/>
          <a:p>
            <a:fld id="{45E0568F-8B23-4CFD-BF63-98C4A43187ED}" type="slidenum">
              <a:rPr lang="lv-LV" altLang="lv-LV"/>
              <a:pPr/>
              <a:t>4</a:t>
            </a:fld>
            <a:endParaRPr lang="lv-LV" altLang="lv-LV"/>
          </a:p>
        </p:txBody>
      </p:sp>
      <p:sp>
        <p:nvSpPr>
          <p:cNvPr id="67586" name="Rectangle 2">
            <a:extLst>
              <a:ext uri="{FF2B5EF4-FFF2-40B4-BE49-F238E27FC236}">
                <a16:creationId xmlns:a16="http://schemas.microsoft.com/office/drawing/2014/main" id="{C39FBA7C-0979-0E33-6777-CB2716BA47CD}"/>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25FBD0D3-4FB6-148E-1407-059D3F3EF79E}"/>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B4F8555-A910-E950-5FD2-35D0415949FA}"/>
              </a:ext>
            </a:extLst>
          </p:cNvPr>
          <p:cNvSpPr>
            <a:spLocks noGrp="1" noChangeArrowheads="1"/>
          </p:cNvSpPr>
          <p:nvPr>
            <p:ph type="sldNum" sz="quarter" idx="5"/>
          </p:nvPr>
        </p:nvSpPr>
        <p:spPr>
          <a:ln/>
        </p:spPr>
        <p:txBody>
          <a:bodyPr/>
          <a:lstStyle/>
          <a:p>
            <a:fld id="{3FA731FB-77F7-4E24-812D-3B18590CBEB5}" type="slidenum">
              <a:rPr lang="lv-LV" altLang="lv-LV"/>
              <a:pPr/>
              <a:t>5</a:t>
            </a:fld>
            <a:endParaRPr lang="lv-LV" altLang="lv-LV"/>
          </a:p>
        </p:txBody>
      </p:sp>
      <p:sp>
        <p:nvSpPr>
          <p:cNvPr id="95234" name="Rectangle 2">
            <a:extLst>
              <a:ext uri="{FF2B5EF4-FFF2-40B4-BE49-F238E27FC236}">
                <a16:creationId xmlns:a16="http://schemas.microsoft.com/office/drawing/2014/main" id="{15B0D6ED-FA6B-F3FE-6817-7F808CDADB20}"/>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736AC213-ADB0-A6F2-BC12-A08687625E12}"/>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FF2A1E9-9150-36C1-6987-DF25E11B128E}"/>
              </a:ext>
            </a:extLst>
          </p:cNvPr>
          <p:cNvSpPr>
            <a:spLocks noGrp="1" noChangeArrowheads="1"/>
          </p:cNvSpPr>
          <p:nvPr>
            <p:ph type="sldNum" sz="quarter" idx="5"/>
          </p:nvPr>
        </p:nvSpPr>
        <p:spPr>
          <a:ln/>
        </p:spPr>
        <p:txBody>
          <a:bodyPr/>
          <a:lstStyle/>
          <a:p>
            <a:fld id="{0D6DA6A3-B0DB-4A68-8A7F-B913A566C37E}" type="slidenum">
              <a:rPr lang="lv-LV" altLang="lv-LV"/>
              <a:pPr/>
              <a:t>6</a:t>
            </a:fld>
            <a:endParaRPr lang="lv-LV" altLang="lv-LV"/>
          </a:p>
        </p:txBody>
      </p:sp>
      <p:sp>
        <p:nvSpPr>
          <p:cNvPr id="46082" name="Rectangle 2">
            <a:extLst>
              <a:ext uri="{FF2B5EF4-FFF2-40B4-BE49-F238E27FC236}">
                <a16:creationId xmlns:a16="http://schemas.microsoft.com/office/drawing/2014/main" id="{6D16F956-A7EF-F089-B89B-45C4D543834D}"/>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B59CC8F5-D384-2569-6EFB-9B30B435813B}"/>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79C544-992C-3C5A-150C-00B925326751}"/>
              </a:ext>
            </a:extLst>
          </p:cNvPr>
          <p:cNvSpPr>
            <a:spLocks noGrp="1" noChangeArrowheads="1"/>
          </p:cNvSpPr>
          <p:nvPr>
            <p:ph type="sldNum" sz="quarter" idx="5"/>
          </p:nvPr>
        </p:nvSpPr>
        <p:spPr>
          <a:ln/>
        </p:spPr>
        <p:txBody>
          <a:bodyPr/>
          <a:lstStyle/>
          <a:p>
            <a:fld id="{2C567570-8DA5-4A49-AE61-92C6D7711336}" type="slidenum">
              <a:rPr lang="lv-LV" altLang="lv-LV"/>
              <a:pPr/>
              <a:t>7</a:t>
            </a:fld>
            <a:endParaRPr lang="lv-LV" altLang="lv-LV"/>
          </a:p>
        </p:txBody>
      </p:sp>
      <p:sp>
        <p:nvSpPr>
          <p:cNvPr id="110594" name="Rectangle 2">
            <a:extLst>
              <a:ext uri="{FF2B5EF4-FFF2-40B4-BE49-F238E27FC236}">
                <a16:creationId xmlns:a16="http://schemas.microsoft.com/office/drawing/2014/main" id="{431A46D6-A639-FCD3-0A55-5411698F529D}"/>
              </a:ext>
            </a:extLst>
          </p:cNvPr>
          <p:cNvSpPr>
            <a:spLocks noRot="1" noChangeArrowheads="1" noTextEdit="1"/>
          </p:cNvSpPr>
          <p:nvPr>
            <p:ph type="sldImg"/>
          </p:nvPr>
        </p:nvSpPr>
        <p:spPr>
          <a:ln/>
        </p:spPr>
      </p:sp>
      <p:sp>
        <p:nvSpPr>
          <p:cNvPr id="110595" name="Rectangle 3">
            <a:extLst>
              <a:ext uri="{FF2B5EF4-FFF2-40B4-BE49-F238E27FC236}">
                <a16:creationId xmlns:a16="http://schemas.microsoft.com/office/drawing/2014/main" id="{101B0B85-A350-076F-DE54-9D6134A7EB63}"/>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AF88F7-1FE8-03A8-1464-F535BCCBE588}"/>
              </a:ext>
            </a:extLst>
          </p:cNvPr>
          <p:cNvSpPr>
            <a:spLocks noGrp="1" noChangeArrowheads="1"/>
          </p:cNvSpPr>
          <p:nvPr>
            <p:ph type="sldNum" sz="quarter" idx="5"/>
          </p:nvPr>
        </p:nvSpPr>
        <p:spPr>
          <a:ln/>
        </p:spPr>
        <p:txBody>
          <a:bodyPr/>
          <a:lstStyle/>
          <a:p>
            <a:fld id="{B5BE632D-774A-4C4A-922B-66C18152D1DE}" type="slidenum">
              <a:rPr lang="lv-LV" altLang="lv-LV"/>
              <a:pPr/>
              <a:t>8</a:t>
            </a:fld>
            <a:endParaRPr lang="lv-LV" altLang="lv-LV"/>
          </a:p>
        </p:txBody>
      </p:sp>
      <p:sp>
        <p:nvSpPr>
          <p:cNvPr id="41986" name="Rectangle 2">
            <a:extLst>
              <a:ext uri="{FF2B5EF4-FFF2-40B4-BE49-F238E27FC236}">
                <a16:creationId xmlns:a16="http://schemas.microsoft.com/office/drawing/2014/main" id="{63FA416D-0B73-23F5-6EB2-34BE0270E653}"/>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3223AEA5-D0B5-742D-1D4E-5CBA47983139}"/>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BE0BAE3-0CC6-5E60-9778-8E64FB38E70A}"/>
              </a:ext>
            </a:extLst>
          </p:cNvPr>
          <p:cNvSpPr>
            <a:spLocks noGrp="1" noChangeArrowheads="1"/>
          </p:cNvSpPr>
          <p:nvPr>
            <p:ph type="sldNum" sz="quarter" idx="5"/>
          </p:nvPr>
        </p:nvSpPr>
        <p:spPr>
          <a:ln/>
        </p:spPr>
        <p:txBody>
          <a:bodyPr/>
          <a:lstStyle/>
          <a:p>
            <a:fld id="{9DBA9BB5-4348-49EC-B863-47CBA19DD6B6}" type="slidenum">
              <a:rPr lang="lv-LV" altLang="lv-LV"/>
              <a:pPr/>
              <a:t>9</a:t>
            </a:fld>
            <a:endParaRPr lang="lv-LV" altLang="lv-LV"/>
          </a:p>
        </p:txBody>
      </p:sp>
      <p:sp>
        <p:nvSpPr>
          <p:cNvPr id="57346" name="Rectangle 2">
            <a:extLst>
              <a:ext uri="{FF2B5EF4-FFF2-40B4-BE49-F238E27FC236}">
                <a16:creationId xmlns:a16="http://schemas.microsoft.com/office/drawing/2014/main" id="{90D35C9A-7F1F-93D5-96F2-09B78372FC92}"/>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8347A431-EF28-6E12-7A4C-75A994967F2B}"/>
              </a:ext>
            </a:extLst>
          </p:cNvPr>
          <p:cNvSpPr>
            <a:spLocks noGrp="1" noChangeArrowheads="1"/>
          </p:cNvSpPr>
          <p:nvPr>
            <p:ph type="body" idx="1"/>
          </p:nvPr>
        </p:nvSpPr>
        <p:spPr/>
        <p:txBody>
          <a:bodyPr/>
          <a:lstStyle/>
          <a:p>
            <a:endParaRPr lang="lv-LV" altLang="lv-L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362" name="Group 2">
            <a:extLst>
              <a:ext uri="{FF2B5EF4-FFF2-40B4-BE49-F238E27FC236}">
                <a16:creationId xmlns:a16="http://schemas.microsoft.com/office/drawing/2014/main" id="{6FB58C35-7F42-3E1B-46AC-C1E1D8C37758}"/>
              </a:ext>
            </a:extLst>
          </p:cNvPr>
          <p:cNvGrpSpPr>
            <a:grpSpLocks/>
          </p:cNvGrpSpPr>
          <p:nvPr/>
        </p:nvGrpSpPr>
        <p:grpSpPr bwMode="auto">
          <a:xfrm>
            <a:off x="0" y="0"/>
            <a:ext cx="9144000" cy="6858000"/>
            <a:chOff x="0" y="0"/>
            <a:chExt cx="5760" cy="4320"/>
          </a:xfrm>
        </p:grpSpPr>
        <p:sp>
          <p:nvSpPr>
            <p:cNvPr id="15363" name="Rectangle 3">
              <a:extLst>
                <a:ext uri="{FF2B5EF4-FFF2-40B4-BE49-F238E27FC236}">
                  <a16:creationId xmlns:a16="http://schemas.microsoft.com/office/drawing/2014/main" id="{7A3E4A44-85F6-BEBA-5E63-11CBFC225335}"/>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lv-LV" altLang="lv-LV" sz="2400">
                <a:latin typeface="Times New Roman" panose="02020603050405020304" pitchFamily="18" charset="0"/>
              </a:endParaRPr>
            </a:p>
          </p:txBody>
        </p:sp>
        <p:sp>
          <p:nvSpPr>
            <p:cNvPr id="15364" name="Rectangle 4">
              <a:extLst>
                <a:ext uri="{FF2B5EF4-FFF2-40B4-BE49-F238E27FC236}">
                  <a16:creationId xmlns:a16="http://schemas.microsoft.com/office/drawing/2014/main" id="{25F613A9-D0A0-48C1-993B-C9D675C1872A}"/>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grpSp>
          <p:nvGrpSpPr>
            <p:cNvPr id="15365" name="Group 5">
              <a:extLst>
                <a:ext uri="{FF2B5EF4-FFF2-40B4-BE49-F238E27FC236}">
                  <a16:creationId xmlns:a16="http://schemas.microsoft.com/office/drawing/2014/main" id="{1841A6FA-A874-A2BE-0421-E2CBCBB2D236}"/>
                </a:ext>
              </a:extLst>
            </p:cNvPr>
            <p:cNvGrpSpPr>
              <a:grpSpLocks/>
            </p:cNvGrpSpPr>
            <p:nvPr/>
          </p:nvGrpSpPr>
          <p:grpSpPr bwMode="auto">
            <a:xfrm>
              <a:off x="0" y="672"/>
              <a:ext cx="1806" cy="1989"/>
              <a:chOff x="0" y="672"/>
              <a:chExt cx="1806" cy="1989"/>
            </a:xfrm>
          </p:grpSpPr>
          <p:sp>
            <p:nvSpPr>
              <p:cNvPr id="15366" name="Rectangle 6">
                <a:extLst>
                  <a:ext uri="{FF2B5EF4-FFF2-40B4-BE49-F238E27FC236}">
                    <a16:creationId xmlns:a16="http://schemas.microsoft.com/office/drawing/2014/main" id="{1D69422F-C58F-FBEB-B044-83DA4122E327}"/>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sp>
            <p:nvSpPr>
              <p:cNvPr id="15367" name="Rectangle 7">
                <a:extLst>
                  <a:ext uri="{FF2B5EF4-FFF2-40B4-BE49-F238E27FC236}">
                    <a16:creationId xmlns:a16="http://schemas.microsoft.com/office/drawing/2014/main" id="{DB0B8391-753D-F210-EB7A-82A4E8D6FA7A}"/>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sp>
            <p:nvSpPr>
              <p:cNvPr id="15368" name="Rectangle 8">
                <a:extLst>
                  <a:ext uri="{FF2B5EF4-FFF2-40B4-BE49-F238E27FC236}">
                    <a16:creationId xmlns:a16="http://schemas.microsoft.com/office/drawing/2014/main" id="{93A606B8-C053-81F3-0664-39794D97646D}"/>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sp>
            <p:nvSpPr>
              <p:cNvPr id="15369" name="Rectangle 9">
                <a:extLst>
                  <a:ext uri="{FF2B5EF4-FFF2-40B4-BE49-F238E27FC236}">
                    <a16:creationId xmlns:a16="http://schemas.microsoft.com/office/drawing/2014/main" id="{11E05816-6135-B204-E401-E9971DD6F583}"/>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sp>
            <p:nvSpPr>
              <p:cNvPr id="15370" name="Rectangle 10">
                <a:extLst>
                  <a:ext uri="{FF2B5EF4-FFF2-40B4-BE49-F238E27FC236}">
                    <a16:creationId xmlns:a16="http://schemas.microsoft.com/office/drawing/2014/main" id="{601CFD81-AD63-F3CA-E9A4-D586B3DCC975}"/>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sp>
            <p:nvSpPr>
              <p:cNvPr id="15371" name="Rectangle 11">
                <a:extLst>
                  <a:ext uri="{FF2B5EF4-FFF2-40B4-BE49-F238E27FC236}">
                    <a16:creationId xmlns:a16="http://schemas.microsoft.com/office/drawing/2014/main" id="{CB956716-883F-42B6-9848-1D354758BD33}"/>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sp>
            <p:nvSpPr>
              <p:cNvPr id="15372" name="Rectangle 12">
                <a:extLst>
                  <a:ext uri="{FF2B5EF4-FFF2-40B4-BE49-F238E27FC236}">
                    <a16:creationId xmlns:a16="http://schemas.microsoft.com/office/drawing/2014/main" id="{70921A4C-6348-1328-99D9-E731D57825EC}"/>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sp>
            <p:nvSpPr>
              <p:cNvPr id="15373" name="Rectangle 13">
                <a:extLst>
                  <a:ext uri="{FF2B5EF4-FFF2-40B4-BE49-F238E27FC236}">
                    <a16:creationId xmlns:a16="http://schemas.microsoft.com/office/drawing/2014/main" id="{1F7BB308-8947-D0FD-9423-6C469E9516D4}"/>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sp>
            <p:nvSpPr>
              <p:cNvPr id="15374" name="Rectangle 14">
                <a:extLst>
                  <a:ext uri="{FF2B5EF4-FFF2-40B4-BE49-F238E27FC236}">
                    <a16:creationId xmlns:a16="http://schemas.microsoft.com/office/drawing/2014/main" id="{EB83C903-3BFF-E877-179B-71AC077CDE2A}"/>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sp>
            <p:nvSpPr>
              <p:cNvPr id="15375" name="Rectangle 15">
                <a:extLst>
                  <a:ext uri="{FF2B5EF4-FFF2-40B4-BE49-F238E27FC236}">
                    <a16:creationId xmlns:a16="http://schemas.microsoft.com/office/drawing/2014/main" id="{1BE4A41D-F4EC-399F-6B18-CEBC430D5D9E}"/>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grpSp>
      </p:grpSp>
      <p:sp>
        <p:nvSpPr>
          <p:cNvPr id="15376" name="Rectangle 16">
            <a:extLst>
              <a:ext uri="{FF2B5EF4-FFF2-40B4-BE49-F238E27FC236}">
                <a16:creationId xmlns:a16="http://schemas.microsoft.com/office/drawing/2014/main" id="{3D660C11-FF0D-F7F8-E676-06575DEF84F1}"/>
              </a:ext>
            </a:extLst>
          </p:cNvPr>
          <p:cNvSpPr>
            <a:spLocks noGrp="1" noChangeArrowheads="1"/>
          </p:cNvSpPr>
          <p:nvPr>
            <p:ph type="dt" sz="half" idx="2"/>
          </p:nvPr>
        </p:nvSpPr>
        <p:spPr>
          <a:xfrm>
            <a:off x="457200" y="6248400"/>
            <a:ext cx="2133600" cy="457200"/>
          </a:xfrm>
        </p:spPr>
        <p:txBody>
          <a:bodyPr/>
          <a:lstStyle>
            <a:lvl1pPr>
              <a:defRPr/>
            </a:lvl1pPr>
          </a:lstStyle>
          <a:p>
            <a:endParaRPr lang="lv-LV" altLang="lv-LV"/>
          </a:p>
        </p:txBody>
      </p:sp>
      <p:sp>
        <p:nvSpPr>
          <p:cNvPr id="15377" name="Rectangle 17">
            <a:extLst>
              <a:ext uri="{FF2B5EF4-FFF2-40B4-BE49-F238E27FC236}">
                <a16:creationId xmlns:a16="http://schemas.microsoft.com/office/drawing/2014/main" id="{2F60D263-08D7-5C6D-BA5C-716E87B81B8B}"/>
              </a:ext>
            </a:extLst>
          </p:cNvPr>
          <p:cNvSpPr>
            <a:spLocks noGrp="1" noChangeArrowheads="1"/>
          </p:cNvSpPr>
          <p:nvPr>
            <p:ph type="ftr" sz="quarter" idx="3"/>
          </p:nvPr>
        </p:nvSpPr>
        <p:spPr/>
        <p:txBody>
          <a:bodyPr/>
          <a:lstStyle>
            <a:lvl1pPr>
              <a:defRPr/>
            </a:lvl1pPr>
          </a:lstStyle>
          <a:p>
            <a:endParaRPr lang="lv-LV" altLang="lv-LV"/>
          </a:p>
        </p:txBody>
      </p:sp>
      <p:sp>
        <p:nvSpPr>
          <p:cNvPr id="15378" name="Rectangle 18">
            <a:extLst>
              <a:ext uri="{FF2B5EF4-FFF2-40B4-BE49-F238E27FC236}">
                <a16:creationId xmlns:a16="http://schemas.microsoft.com/office/drawing/2014/main" id="{E923D2AC-C01A-0E87-7B73-D8DFCB0BF602}"/>
              </a:ext>
            </a:extLst>
          </p:cNvPr>
          <p:cNvSpPr>
            <a:spLocks noGrp="1" noChangeArrowheads="1"/>
          </p:cNvSpPr>
          <p:nvPr>
            <p:ph type="sldNum" sz="quarter" idx="4"/>
          </p:nvPr>
        </p:nvSpPr>
        <p:spPr/>
        <p:txBody>
          <a:bodyPr/>
          <a:lstStyle>
            <a:lvl1pPr>
              <a:defRPr/>
            </a:lvl1pPr>
          </a:lstStyle>
          <a:p>
            <a:fld id="{45C64850-2104-4FC3-81DF-A42E474D30CC}" type="slidenum">
              <a:rPr lang="lv-LV" altLang="lv-LV"/>
              <a:pPr/>
              <a:t>‹#›</a:t>
            </a:fld>
            <a:endParaRPr lang="lv-LV" altLang="lv-LV"/>
          </a:p>
        </p:txBody>
      </p:sp>
      <p:sp>
        <p:nvSpPr>
          <p:cNvPr id="15379" name="Rectangle 19">
            <a:extLst>
              <a:ext uri="{FF2B5EF4-FFF2-40B4-BE49-F238E27FC236}">
                <a16:creationId xmlns:a16="http://schemas.microsoft.com/office/drawing/2014/main" id="{BDF0BE73-7974-CF5B-BB9E-15E8AC22DD98}"/>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lv-LV" altLang="lv-LV" noProof="0"/>
              <a:t>Click to edit Master title style</a:t>
            </a:r>
          </a:p>
        </p:txBody>
      </p:sp>
      <p:sp>
        <p:nvSpPr>
          <p:cNvPr id="15380" name="Rectangle 20">
            <a:extLst>
              <a:ext uri="{FF2B5EF4-FFF2-40B4-BE49-F238E27FC236}">
                <a16:creationId xmlns:a16="http://schemas.microsoft.com/office/drawing/2014/main" id="{FAC97272-74DF-A691-CE2E-6D10DB6FD6B5}"/>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lv-LV" altLang="lv-LV"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9B8A1-B5AC-7F69-006B-0265E6C464F9}"/>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B113BF63-A15C-9971-C750-64A467FC76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Footer Placeholder 3">
            <a:extLst>
              <a:ext uri="{FF2B5EF4-FFF2-40B4-BE49-F238E27FC236}">
                <a16:creationId xmlns:a16="http://schemas.microsoft.com/office/drawing/2014/main" id="{4AF7BE0D-2F11-4F30-DFA2-303627999752}"/>
              </a:ext>
            </a:extLst>
          </p:cNvPr>
          <p:cNvSpPr>
            <a:spLocks noGrp="1"/>
          </p:cNvSpPr>
          <p:nvPr>
            <p:ph type="ftr" sz="quarter" idx="10"/>
          </p:nvPr>
        </p:nvSpPr>
        <p:spPr/>
        <p:txBody>
          <a:bodyPr/>
          <a:lstStyle>
            <a:lvl1pPr>
              <a:defRPr/>
            </a:lvl1pPr>
          </a:lstStyle>
          <a:p>
            <a:endParaRPr lang="lv-LV" altLang="lv-LV"/>
          </a:p>
        </p:txBody>
      </p:sp>
      <p:sp>
        <p:nvSpPr>
          <p:cNvPr id="5" name="Slide Number Placeholder 4">
            <a:extLst>
              <a:ext uri="{FF2B5EF4-FFF2-40B4-BE49-F238E27FC236}">
                <a16:creationId xmlns:a16="http://schemas.microsoft.com/office/drawing/2014/main" id="{330B484E-5358-F2B3-ECBE-239DE67FE695}"/>
              </a:ext>
            </a:extLst>
          </p:cNvPr>
          <p:cNvSpPr>
            <a:spLocks noGrp="1"/>
          </p:cNvSpPr>
          <p:nvPr>
            <p:ph type="sldNum" sz="quarter" idx="11"/>
          </p:nvPr>
        </p:nvSpPr>
        <p:spPr/>
        <p:txBody>
          <a:bodyPr/>
          <a:lstStyle>
            <a:lvl1pPr>
              <a:defRPr/>
            </a:lvl1pPr>
          </a:lstStyle>
          <a:p>
            <a:fld id="{AAACC269-EB0E-4652-AAFC-F23DBE2BA10D}" type="slidenum">
              <a:rPr lang="lv-LV" altLang="lv-LV"/>
              <a:pPr/>
              <a:t>‹#›</a:t>
            </a:fld>
            <a:endParaRPr lang="lv-LV" altLang="lv-LV"/>
          </a:p>
        </p:txBody>
      </p:sp>
      <p:sp>
        <p:nvSpPr>
          <p:cNvPr id="6" name="Date Placeholder 5">
            <a:extLst>
              <a:ext uri="{FF2B5EF4-FFF2-40B4-BE49-F238E27FC236}">
                <a16:creationId xmlns:a16="http://schemas.microsoft.com/office/drawing/2014/main" id="{CD6BE85B-FA6C-54C2-6FBE-D6E3926595F8}"/>
              </a:ext>
            </a:extLst>
          </p:cNvPr>
          <p:cNvSpPr>
            <a:spLocks noGrp="1"/>
          </p:cNvSpPr>
          <p:nvPr>
            <p:ph type="dt" sz="half" idx="12"/>
          </p:nvPr>
        </p:nvSpPr>
        <p:spPr/>
        <p:txBody>
          <a:bodyPr/>
          <a:lstStyle>
            <a:lvl1pPr>
              <a:defRPr/>
            </a:lvl1pPr>
          </a:lstStyle>
          <a:p>
            <a:endParaRPr lang="lv-LV" altLang="lv-LV"/>
          </a:p>
        </p:txBody>
      </p:sp>
    </p:spTree>
    <p:extLst>
      <p:ext uri="{BB962C8B-B14F-4D97-AF65-F5344CB8AC3E}">
        <p14:creationId xmlns:p14="http://schemas.microsoft.com/office/powerpoint/2010/main" val="1725142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8288B1-F5D3-72A4-C653-BE7B7F48A364}"/>
              </a:ext>
            </a:extLst>
          </p:cNvPr>
          <p:cNvSpPr>
            <a:spLocks noGrp="1"/>
          </p:cNvSpPr>
          <p:nvPr>
            <p:ph type="title" orient="vert"/>
          </p:nvPr>
        </p:nvSpPr>
        <p:spPr>
          <a:xfrm>
            <a:off x="6629400" y="457200"/>
            <a:ext cx="2057400" cy="5410200"/>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31704814-D3D0-1A02-7944-639632C411CA}"/>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Footer Placeholder 3">
            <a:extLst>
              <a:ext uri="{FF2B5EF4-FFF2-40B4-BE49-F238E27FC236}">
                <a16:creationId xmlns:a16="http://schemas.microsoft.com/office/drawing/2014/main" id="{DAE690C1-D98C-DE53-5096-B7FD34775913}"/>
              </a:ext>
            </a:extLst>
          </p:cNvPr>
          <p:cNvSpPr>
            <a:spLocks noGrp="1"/>
          </p:cNvSpPr>
          <p:nvPr>
            <p:ph type="ftr" sz="quarter" idx="10"/>
          </p:nvPr>
        </p:nvSpPr>
        <p:spPr/>
        <p:txBody>
          <a:bodyPr/>
          <a:lstStyle>
            <a:lvl1pPr>
              <a:defRPr/>
            </a:lvl1pPr>
          </a:lstStyle>
          <a:p>
            <a:endParaRPr lang="lv-LV" altLang="lv-LV"/>
          </a:p>
        </p:txBody>
      </p:sp>
      <p:sp>
        <p:nvSpPr>
          <p:cNvPr id="5" name="Slide Number Placeholder 4">
            <a:extLst>
              <a:ext uri="{FF2B5EF4-FFF2-40B4-BE49-F238E27FC236}">
                <a16:creationId xmlns:a16="http://schemas.microsoft.com/office/drawing/2014/main" id="{9E30E7AF-AA87-B6C1-90B7-BC36CBA4FC2D}"/>
              </a:ext>
            </a:extLst>
          </p:cNvPr>
          <p:cNvSpPr>
            <a:spLocks noGrp="1"/>
          </p:cNvSpPr>
          <p:nvPr>
            <p:ph type="sldNum" sz="quarter" idx="11"/>
          </p:nvPr>
        </p:nvSpPr>
        <p:spPr/>
        <p:txBody>
          <a:bodyPr/>
          <a:lstStyle>
            <a:lvl1pPr>
              <a:defRPr/>
            </a:lvl1pPr>
          </a:lstStyle>
          <a:p>
            <a:fld id="{E51048E2-868A-4915-8E88-EAC19A7E6DBB}" type="slidenum">
              <a:rPr lang="lv-LV" altLang="lv-LV"/>
              <a:pPr/>
              <a:t>‹#›</a:t>
            </a:fld>
            <a:endParaRPr lang="lv-LV" altLang="lv-LV"/>
          </a:p>
        </p:txBody>
      </p:sp>
      <p:sp>
        <p:nvSpPr>
          <p:cNvPr id="6" name="Date Placeholder 5">
            <a:extLst>
              <a:ext uri="{FF2B5EF4-FFF2-40B4-BE49-F238E27FC236}">
                <a16:creationId xmlns:a16="http://schemas.microsoft.com/office/drawing/2014/main" id="{70ABDFB4-807C-0C62-C64C-6A0E4ED6EEE4}"/>
              </a:ext>
            </a:extLst>
          </p:cNvPr>
          <p:cNvSpPr>
            <a:spLocks noGrp="1"/>
          </p:cNvSpPr>
          <p:nvPr>
            <p:ph type="dt" sz="half" idx="12"/>
          </p:nvPr>
        </p:nvSpPr>
        <p:spPr/>
        <p:txBody>
          <a:bodyPr/>
          <a:lstStyle>
            <a:lvl1pPr>
              <a:defRPr/>
            </a:lvl1pPr>
          </a:lstStyle>
          <a:p>
            <a:endParaRPr lang="lv-LV" altLang="lv-LV"/>
          </a:p>
        </p:txBody>
      </p:sp>
    </p:spTree>
    <p:extLst>
      <p:ext uri="{BB962C8B-B14F-4D97-AF65-F5344CB8AC3E}">
        <p14:creationId xmlns:p14="http://schemas.microsoft.com/office/powerpoint/2010/main" val="3622376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77154-3AC5-6372-9FAB-52939BE725B1}"/>
              </a:ext>
            </a:extLst>
          </p:cNvPr>
          <p:cNvSpPr>
            <a:spLocks noGrp="1"/>
          </p:cNvSpPr>
          <p:nvPr>
            <p:ph type="title"/>
          </p:nvPr>
        </p:nvSpPr>
        <p:spPr>
          <a:xfrm>
            <a:off x="457200" y="457200"/>
            <a:ext cx="8229600" cy="1371600"/>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6A9781C0-15F9-23B1-4D4D-991E793B7A4C}"/>
              </a:ext>
            </a:extLst>
          </p:cNvPr>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71037AD1-8EEE-599E-6851-19BCA2E647FE}"/>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Footer Placeholder 4">
            <a:extLst>
              <a:ext uri="{FF2B5EF4-FFF2-40B4-BE49-F238E27FC236}">
                <a16:creationId xmlns:a16="http://schemas.microsoft.com/office/drawing/2014/main" id="{DF54C2A9-8C2A-9A9A-0C56-161AF3774855}"/>
              </a:ext>
            </a:extLst>
          </p:cNvPr>
          <p:cNvSpPr>
            <a:spLocks noGrp="1"/>
          </p:cNvSpPr>
          <p:nvPr>
            <p:ph type="ftr" sz="quarter" idx="10"/>
          </p:nvPr>
        </p:nvSpPr>
        <p:spPr>
          <a:xfrm>
            <a:off x="3124200" y="6248400"/>
            <a:ext cx="2895600" cy="457200"/>
          </a:xfrm>
        </p:spPr>
        <p:txBody>
          <a:bodyPr/>
          <a:lstStyle>
            <a:lvl1pPr>
              <a:defRPr/>
            </a:lvl1pPr>
          </a:lstStyle>
          <a:p>
            <a:endParaRPr lang="lv-LV" altLang="lv-LV"/>
          </a:p>
        </p:txBody>
      </p:sp>
      <p:sp>
        <p:nvSpPr>
          <p:cNvPr id="6" name="Slide Number Placeholder 5">
            <a:extLst>
              <a:ext uri="{FF2B5EF4-FFF2-40B4-BE49-F238E27FC236}">
                <a16:creationId xmlns:a16="http://schemas.microsoft.com/office/drawing/2014/main" id="{F72A2012-7956-253A-E571-ABE245887F0B}"/>
              </a:ext>
            </a:extLst>
          </p:cNvPr>
          <p:cNvSpPr>
            <a:spLocks noGrp="1"/>
          </p:cNvSpPr>
          <p:nvPr>
            <p:ph type="sldNum" sz="quarter" idx="11"/>
          </p:nvPr>
        </p:nvSpPr>
        <p:spPr>
          <a:xfrm>
            <a:off x="6553200" y="6248400"/>
            <a:ext cx="2133600" cy="457200"/>
          </a:xfrm>
        </p:spPr>
        <p:txBody>
          <a:bodyPr/>
          <a:lstStyle>
            <a:lvl1pPr>
              <a:defRPr/>
            </a:lvl1pPr>
          </a:lstStyle>
          <a:p>
            <a:fld id="{6211D589-7498-49CE-A73B-EF2AEAE60959}" type="slidenum">
              <a:rPr lang="lv-LV" altLang="lv-LV"/>
              <a:pPr/>
              <a:t>‹#›</a:t>
            </a:fld>
            <a:endParaRPr lang="lv-LV" altLang="lv-LV"/>
          </a:p>
        </p:txBody>
      </p:sp>
      <p:sp>
        <p:nvSpPr>
          <p:cNvPr id="7" name="Date Placeholder 6">
            <a:extLst>
              <a:ext uri="{FF2B5EF4-FFF2-40B4-BE49-F238E27FC236}">
                <a16:creationId xmlns:a16="http://schemas.microsoft.com/office/drawing/2014/main" id="{334C95B6-5479-29A9-304A-30683F4D7B8F}"/>
              </a:ext>
            </a:extLst>
          </p:cNvPr>
          <p:cNvSpPr>
            <a:spLocks noGrp="1"/>
          </p:cNvSpPr>
          <p:nvPr>
            <p:ph type="dt" sz="half" idx="12"/>
          </p:nvPr>
        </p:nvSpPr>
        <p:spPr>
          <a:xfrm>
            <a:off x="457200" y="6245225"/>
            <a:ext cx="2133600" cy="476250"/>
          </a:xfrm>
        </p:spPr>
        <p:txBody>
          <a:bodyPr/>
          <a:lstStyle>
            <a:lvl1pPr>
              <a:defRPr/>
            </a:lvl1pPr>
          </a:lstStyle>
          <a:p>
            <a:endParaRPr lang="lv-LV" altLang="lv-LV"/>
          </a:p>
        </p:txBody>
      </p:sp>
    </p:spTree>
    <p:extLst>
      <p:ext uri="{BB962C8B-B14F-4D97-AF65-F5344CB8AC3E}">
        <p14:creationId xmlns:p14="http://schemas.microsoft.com/office/powerpoint/2010/main" val="274326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8956D-7E8B-F238-F7AF-388F4731257B}"/>
              </a:ext>
            </a:extLst>
          </p:cNvPr>
          <p:cNvSpPr>
            <a:spLocks noGrp="1"/>
          </p:cNvSpPr>
          <p:nvPr>
            <p:ph type="title"/>
          </p:nvPr>
        </p:nvSpPr>
        <p:spPr>
          <a:xfrm>
            <a:off x="457200" y="457200"/>
            <a:ext cx="8229600" cy="1371600"/>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5418CC94-F880-EDC9-0351-CC4AB62B1DED}"/>
              </a:ext>
            </a:extLst>
          </p:cNvPr>
          <p:cNvSpPr>
            <a:spLocks noGrp="1"/>
          </p:cNvSpPr>
          <p:nvPr>
            <p:ph type="body"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2E8817E3-4F57-AE1A-7C71-56AAE39D1106}"/>
              </a:ext>
            </a:extLst>
          </p:cNvPr>
          <p:cNvSpPr>
            <a:spLocks noGrp="1"/>
          </p:cNvSpPr>
          <p:nvPr>
            <p:ph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Footer Placeholder 4">
            <a:extLst>
              <a:ext uri="{FF2B5EF4-FFF2-40B4-BE49-F238E27FC236}">
                <a16:creationId xmlns:a16="http://schemas.microsoft.com/office/drawing/2014/main" id="{00F8A48C-B8A2-07C0-C4E0-6DD8570CCB3C}"/>
              </a:ext>
            </a:extLst>
          </p:cNvPr>
          <p:cNvSpPr>
            <a:spLocks noGrp="1"/>
          </p:cNvSpPr>
          <p:nvPr>
            <p:ph type="ftr" sz="quarter" idx="10"/>
          </p:nvPr>
        </p:nvSpPr>
        <p:spPr>
          <a:xfrm>
            <a:off x="3124200" y="6248400"/>
            <a:ext cx="2895600" cy="457200"/>
          </a:xfrm>
        </p:spPr>
        <p:txBody>
          <a:bodyPr/>
          <a:lstStyle>
            <a:lvl1pPr>
              <a:defRPr/>
            </a:lvl1pPr>
          </a:lstStyle>
          <a:p>
            <a:endParaRPr lang="lv-LV" altLang="lv-LV"/>
          </a:p>
        </p:txBody>
      </p:sp>
      <p:sp>
        <p:nvSpPr>
          <p:cNvPr id="6" name="Slide Number Placeholder 5">
            <a:extLst>
              <a:ext uri="{FF2B5EF4-FFF2-40B4-BE49-F238E27FC236}">
                <a16:creationId xmlns:a16="http://schemas.microsoft.com/office/drawing/2014/main" id="{0D8D9535-4404-6697-CCFA-CEEE2ECD4EAD}"/>
              </a:ext>
            </a:extLst>
          </p:cNvPr>
          <p:cNvSpPr>
            <a:spLocks noGrp="1"/>
          </p:cNvSpPr>
          <p:nvPr>
            <p:ph type="sldNum" sz="quarter" idx="11"/>
          </p:nvPr>
        </p:nvSpPr>
        <p:spPr>
          <a:xfrm>
            <a:off x="6553200" y="6248400"/>
            <a:ext cx="2133600" cy="457200"/>
          </a:xfrm>
        </p:spPr>
        <p:txBody>
          <a:bodyPr/>
          <a:lstStyle>
            <a:lvl1pPr>
              <a:defRPr/>
            </a:lvl1pPr>
          </a:lstStyle>
          <a:p>
            <a:fld id="{8C57E513-4A7E-41B9-B487-F462829E8F28}" type="slidenum">
              <a:rPr lang="lv-LV" altLang="lv-LV"/>
              <a:pPr/>
              <a:t>‹#›</a:t>
            </a:fld>
            <a:endParaRPr lang="lv-LV" altLang="lv-LV"/>
          </a:p>
        </p:txBody>
      </p:sp>
      <p:sp>
        <p:nvSpPr>
          <p:cNvPr id="7" name="Date Placeholder 6">
            <a:extLst>
              <a:ext uri="{FF2B5EF4-FFF2-40B4-BE49-F238E27FC236}">
                <a16:creationId xmlns:a16="http://schemas.microsoft.com/office/drawing/2014/main" id="{660C8BEF-1DE0-E35C-FF46-FE0255B7488B}"/>
              </a:ext>
            </a:extLst>
          </p:cNvPr>
          <p:cNvSpPr>
            <a:spLocks noGrp="1"/>
          </p:cNvSpPr>
          <p:nvPr>
            <p:ph type="dt" sz="half" idx="12"/>
          </p:nvPr>
        </p:nvSpPr>
        <p:spPr>
          <a:xfrm>
            <a:off x="457200" y="6245225"/>
            <a:ext cx="2133600" cy="476250"/>
          </a:xfrm>
        </p:spPr>
        <p:txBody>
          <a:bodyPr/>
          <a:lstStyle>
            <a:lvl1pPr>
              <a:defRPr/>
            </a:lvl1pPr>
          </a:lstStyle>
          <a:p>
            <a:endParaRPr lang="lv-LV" altLang="lv-LV"/>
          </a:p>
        </p:txBody>
      </p:sp>
    </p:spTree>
    <p:extLst>
      <p:ext uri="{BB962C8B-B14F-4D97-AF65-F5344CB8AC3E}">
        <p14:creationId xmlns:p14="http://schemas.microsoft.com/office/powerpoint/2010/main" val="61779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05DC8-1B5C-F2EF-EB53-68C0BC9F4FCA}"/>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3742E0B2-82D4-359E-67FF-99864A5D2D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Footer Placeholder 3">
            <a:extLst>
              <a:ext uri="{FF2B5EF4-FFF2-40B4-BE49-F238E27FC236}">
                <a16:creationId xmlns:a16="http://schemas.microsoft.com/office/drawing/2014/main" id="{F666D7A0-9544-241B-FC88-9B309E2DBEC0}"/>
              </a:ext>
            </a:extLst>
          </p:cNvPr>
          <p:cNvSpPr>
            <a:spLocks noGrp="1"/>
          </p:cNvSpPr>
          <p:nvPr>
            <p:ph type="ftr" sz="quarter" idx="10"/>
          </p:nvPr>
        </p:nvSpPr>
        <p:spPr/>
        <p:txBody>
          <a:bodyPr/>
          <a:lstStyle>
            <a:lvl1pPr>
              <a:defRPr/>
            </a:lvl1pPr>
          </a:lstStyle>
          <a:p>
            <a:endParaRPr lang="lv-LV" altLang="lv-LV"/>
          </a:p>
        </p:txBody>
      </p:sp>
      <p:sp>
        <p:nvSpPr>
          <p:cNvPr id="5" name="Slide Number Placeholder 4">
            <a:extLst>
              <a:ext uri="{FF2B5EF4-FFF2-40B4-BE49-F238E27FC236}">
                <a16:creationId xmlns:a16="http://schemas.microsoft.com/office/drawing/2014/main" id="{005DC289-F227-B6DB-5B88-2DEEF15AFD58}"/>
              </a:ext>
            </a:extLst>
          </p:cNvPr>
          <p:cNvSpPr>
            <a:spLocks noGrp="1"/>
          </p:cNvSpPr>
          <p:nvPr>
            <p:ph type="sldNum" sz="quarter" idx="11"/>
          </p:nvPr>
        </p:nvSpPr>
        <p:spPr/>
        <p:txBody>
          <a:bodyPr/>
          <a:lstStyle>
            <a:lvl1pPr>
              <a:defRPr/>
            </a:lvl1pPr>
          </a:lstStyle>
          <a:p>
            <a:fld id="{290F9E0E-62F7-48A5-9C3D-59FF825F6CF8}" type="slidenum">
              <a:rPr lang="lv-LV" altLang="lv-LV"/>
              <a:pPr/>
              <a:t>‹#›</a:t>
            </a:fld>
            <a:endParaRPr lang="lv-LV" altLang="lv-LV"/>
          </a:p>
        </p:txBody>
      </p:sp>
      <p:sp>
        <p:nvSpPr>
          <p:cNvPr id="6" name="Date Placeholder 5">
            <a:extLst>
              <a:ext uri="{FF2B5EF4-FFF2-40B4-BE49-F238E27FC236}">
                <a16:creationId xmlns:a16="http://schemas.microsoft.com/office/drawing/2014/main" id="{89E3EFA1-E631-18CE-4D40-771A760721B0}"/>
              </a:ext>
            </a:extLst>
          </p:cNvPr>
          <p:cNvSpPr>
            <a:spLocks noGrp="1"/>
          </p:cNvSpPr>
          <p:nvPr>
            <p:ph type="dt" sz="half" idx="12"/>
          </p:nvPr>
        </p:nvSpPr>
        <p:spPr/>
        <p:txBody>
          <a:bodyPr/>
          <a:lstStyle>
            <a:lvl1pPr>
              <a:defRPr/>
            </a:lvl1pPr>
          </a:lstStyle>
          <a:p>
            <a:endParaRPr lang="lv-LV" altLang="lv-LV"/>
          </a:p>
        </p:txBody>
      </p:sp>
    </p:spTree>
    <p:extLst>
      <p:ext uri="{BB962C8B-B14F-4D97-AF65-F5344CB8AC3E}">
        <p14:creationId xmlns:p14="http://schemas.microsoft.com/office/powerpoint/2010/main" val="395687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EF31E-4A4D-F879-D620-15496C90A2D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30635A13-B8E7-F3C4-7637-5450341A4DE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EC255DE1-7D76-2259-E8FF-5FC4909B4DF9}"/>
              </a:ext>
            </a:extLst>
          </p:cNvPr>
          <p:cNvSpPr>
            <a:spLocks noGrp="1"/>
          </p:cNvSpPr>
          <p:nvPr>
            <p:ph type="ftr" sz="quarter" idx="10"/>
          </p:nvPr>
        </p:nvSpPr>
        <p:spPr/>
        <p:txBody>
          <a:bodyPr/>
          <a:lstStyle>
            <a:lvl1pPr>
              <a:defRPr/>
            </a:lvl1pPr>
          </a:lstStyle>
          <a:p>
            <a:endParaRPr lang="lv-LV" altLang="lv-LV"/>
          </a:p>
        </p:txBody>
      </p:sp>
      <p:sp>
        <p:nvSpPr>
          <p:cNvPr id="5" name="Slide Number Placeholder 4">
            <a:extLst>
              <a:ext uri="{FF2B5EF4-FFF2-40B4-BE49-F238E27FC236}">
                <a16:creationId xmlns:a16="http://schemas.microsoft.com/office/drawing/2014/main" id="{D895C1C7-8801-6E35-5B2A-7EF61636F380}"/>
              </a:ext>
            </a:extLst>
          </p:cNvPr>
          <p:cNvSpPr>
            <a:spLocks noGrp="1"/>
          </p:cNvSpPr>
          <p:nvPr>
            <p:ph type="sldNum" sz="quarter" idx="11"/>
          </p:nvPr>
        </p:nvSpPr>
        <p:spPr/>
        <p:txBody>
          <a:bodyPr/>
          <a:lstStyle>
            <a:lvl1pPr>
              <a:defRPr/>
            </a:lvl1pPr>
          </a:lstStyle>
          <a:p>
            <a:fld id="{22DCAE98-8CAB-4D6A-B942-6731936F4C11}" type="slidenum">
              <a:rPr lang="lv-LV" altLang="lv-LV"/>
              <a:pPr/>
              <a:t>‹#›</a:t>
            </a:fld>
            <a:endParaRPr lang="lv-LV" altLang="lv-LV"/>
          </a:p>
        </p:txBody>
      </p:sp>
      <p:sp>
        <p:nvSpPr>
          <p:cNvPr id="6" name="Date Placeholder 5">
            <a:extLst>
              <a:ext uri="{FF2B5EF4-FFF2-40B4-BE49-F238E27FC236}">
                <a16:creationId xmlns:a16="http://schemas.microsoft.com/office/drawing/2014/main" id="{93A2C89E-3A0D-7807-A3EC-6BF7BF08994F}"/>
              </a:ext>
            </a:extLst>
          </p:cNvPr>
          <p:cNvSpPr>
            <a:spLocks noGrp="1"/>
          </p:cNvSpPr>
          <p:nvPr>
            <p:ph type="dt" sz="half" idx="12"/>
          </p:nvPr>
        </p:nvSpPr>
        <p:spPr/>
        <p:txBody>
          <a:bodyPr/>
          <a:lstStyle>
            <a:lvl1pPr>
              <a:defRPr/>
            </a:lvl1pPr>
          </a:lstStyle>
          <a:p>
            <a:endParaRPr lang="lv-LV" altLang="lv-LV"/>
          </a:p>
        </p:txBody>
      </p:sp>
    </p:spTree>
    <p:extLst>
      <p:ext uri="{BB962C8B-B14F-4D97-AF65-F5344CB8AC3E}">
        <p14:creationId xmlns:p14="http://schemas.microsoft.com/office/powerpoint/2010/main" val="1991399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6A5B-0D7B-399A-2696-1D37D571C52C}"/>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5F21BC7D-D627-E60C-8DC3-E93F2FC0CA11}"/>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E2B1CFB4-DE70-B8E9-82C0-EC9AEB985B1E}"/>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Footer Placeholder 4">
            <a:extLst>
              <a:ext uri="{FF2B5EF4-FFF2-40B4-BE49-F238E27FC236}">
                <a16:creationId xmlns:a16="http://schemas.microsoft.com/office/drawing/2014/main" id="{90FAADE0-9A66-6942-B988-5227648E6E02}"/>
              </a:ext>
            </a:extLst>
          </p:cNvPr>
          <p:cNvSpPr>
            <a:spLocks noGrp="1"/>
          </p:cNvSpPr>
          <p:nvPr>
            <p:ph type="ftr" sz="quarter" idx="10"/>
          </p:nvPr>
        </p:nvSpPr>
        <p:spPr/>
        <p:txBody>
          <a:bodyPr/>
          <a:lstStyle>
            <a:lvl1pPr>
              <a:defRPr/>
            </a:lvl1pPr>
          </a:lstStyle>
          <a:p>
            <a:endParaRPr lang="lv-LV" altLang="lv-LV"/>
          </a:p>
        </p:txBody>
      </p:sp>
      <p:sp>
        <p:nvSpPr>
          <p:cNvPr id="6" name="Slide Number Placeholder 5">
            <a:extLst>
              <a:ext uri="{FF2B5EF4-FFF2-40B4-BE49-F238E27FC236}">
                <a16:creationId xmlns:a16="http://schemas.microsoft.com/office/drawing/2014/main" id="{B517F803-209B-DBA4-13E4-EE67B1AA6962}"/>
              </a:ext>
            </a:extLst>
          </p:cNvPr>
          <p:cNvSpPr>
            <a:spLocks noGrp="1"/>
          </p:cNvSpPr>
          <p:nvPr>
            <p:ph type="sldNum" sz="quarter" idx="11"/>
          </p:nvPr>
        </p:nvSpPr>
        <p:spPr/>
        <p:txBody>
          <a:bodyPr/>
          <a:lstStyle>
            <a:lvl1pPr>
              <a:defRPr/>
            </a:lvl1pPr>
          </a:lstStyle>
          <a:p>
            <a:fld id="{E4E81AAA-4F43-42D5-92A6-A5F07CB6180F}" type="slidenum">
              <a:rPr lang="lv-LV" altLang="lv-LV"/>
              <a:pPr/>
              <a:t>‹#›</a:t>
            </a:fld>
            <a:endParaRPr lang="lv-LV" altLang="lv-LV"/>
          </a:p>
        </p:txBody>
      </p:sp>
      <p:sp>
        <p:nvSpPr>
          <p:cNvPr id="7" name="Date Placeholder 6">
            <a:extLst>
              <a:ext uri="{FF2B5EF4-FFF2-40B4-BE49-F238E27FC236}">
                <a16:creationId xmlns:a16="http://schemas.microsoft.com/office/drawing/2014/main" id="{5CAA50C9-7C77-AEC1-CCD4-62251F02BA80}"/>
              </a:ext>
            </a:extLst>
          </p:cNvPr>
          <p:cNvSpPr>
            <a:spLocks noGrp="1"/>
          </p:cNvSpPr>
          <p:nvPr>
            <p:ph type="dt" sz="half" idx="12"/>
          </p:nvPr>
        </p:nvSpPr>
        <p:spPr/>
        <p:txBody>
          <a:bodyPr/>
          <a:lstStyle>
            <a:lvl1pPr>
              <a:defRPr/>
            </a:lvl1pPr>
          </a:lstStyle>
          <a:p>
            <a:endParaRPr lang="lv-LV" altLang="lv-LV"/>
          </a:p>
        </p:txBody>
      </p:sp>
    </p:spTree>
    <p:extLst>
      <p:ext uri="{BB962C8B-B14F-4D97-AF65-F5344CB8AC3E}">
        <p14:creationId xmlns:p14="http://schemas.microsoft.com/office/powerpoint/2010/main" val="19748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2A7FC-AD9C-C5BB-F720-FB9E1A8D70F1}"/>
              </a:ext>
            </a:extLst>
          </p:cNvPr>
          <p:cNvSpPr>
            <a:spLocks noGrp="1"/>
          </p:cNvSpPr>
          <p:nvPr>
            <p:ph type="title"/>
          </p:nvPr>
        </p:nvSpPr>
        <p:spPr>
          <a:xfrm>
            <a:off x="630238" y="365125"/>
            <a:ext cx="78867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2A2BA229-0A8F-96FB-A189-55E6FCC0B39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779F69-2838-B342-C7EC-2402F820AF2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DE3BE2B4-2C8A-0D5A-9EFE-34E4C5527E8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B7FE9-45C6-1390-9C34-0587547ACAA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Footer Placeholder 6">
            <a:extLst>
              <a:ext uri="{FF2B5EF4-FFF2-40B4-BE49-F238E27FC236}">
                <a16:creationId xmlns:a16="http://schemas.microsoft.com/office/drawing/2014/main" id="{7D32222C-B209-E3F1-EFBF-0D5547A9FF9B}"/>
              </a:ext>
            </a:extLst>
          </p:cNvPr>
          <p:cNvSpPr>
            <a:spLocks noGrp="1"/>
          </p:cNvSpPr>
          <p:nvPr>
            <p:ph type="ftr" sz="quarter" idx="10"/>
          </p:nvPr>
        </p:nvSpPr>
        <p:spPr/>
        <p:txBody>
          <a:bodyPr/>
          <a:lstStyle>
            <a:lvl1pPr>
              <a:defRPr/>
            </a:lvl1pPr>
          </a:lstStyle>
          <a:p>
            <a:endParaRPr lang="lv-LV" altLang="lv-LV"/>
          </a:p>
        </p:txBody>
      </p:sp>
      <p:sp>
        <p:nvSpPr>
          <p:cNvPr id="8" name="Slide Number Placeholder 7">
            <a:extLst>
              <a:ext uri="{FF2B5EF4-FFF2-40B4-BE49-F238E27FC236}">
                <a16:creationId xmlns:a16="http://schemas.microsoft.com/office/drawing/2014/main" id="{2602900A-7107-DC54-B095-BA9D47D78FAC}"/>
              </a:ext>
            </a:extLst>
          </p:cNvPr>
          <p:cNvSpPr>
            <a:spLocks noGrp="1"/>
          </p:cNvSpPr>
          <p:nvPr>
            <p:ph type="sldNum" sz="quarter" idx="11"/>
          </p:nvPr>
        </p:nvSpPr>
        <p:spPr/>
        <p:txBody>
          <a:bodyPr/>
          <a:lstStyle>
            <a:lvl1pPr>
              <a:defRPr/>
            </a:lvl1pPr>
          </a:lstStyle>
          <a:p>
            <a:fld id="{AD841B0D-1FBC-41CE-A1FA-8953CF2153B3}" type="slidenum">
              <a:rPr lang="lv-LV" altLang="lv-LV"/>
              <a:pPr/>
              <a:t>‹#›</a:t>
            </a:fld>
            <a:endParaRPr lang="lv-LV" altLang="lv-LV"/>
          </a:p>
        </p:txBody>
      </p:sp>
      <p:sp>
        <p:nvSpPr>
          <p:cNvPr id="9" name="Date Placeholder 8">
            <a:extLst>
              <a:ext uri="{FF2B5EF4-FFF2-40B4-BE49-F238E27FC236}">
                <a16:creationId xmlns:a16="http://schemas.microsoft.com/office/drawing/2014/main" id="{2C6CF4A4-37CE-C63E-8C28-83A68A3A4A09}"/>
              </a:ext>
            </a:extLst>
          </p:cNvPr>
          <p:cNvSpPr>
            <a:spLocks noGrp="1"/>
          </p:cNvSpPr>
          <p:nvPr>
            <p:ph type="dt" sz="half" idx="12"/>
          </p:nvPr>
        </p:nvSpPr>
        <p:spPr/>
        <p:txBody>
          <a:bodyPr/>
          <a:lstStyle>
            <a:lvl1pPr>
              <a:defRPr/>
            </a:lvl1pPr>
          </a:lstStyle>
          <a:p>
            <a:endParaRPr lang="lv-LV" altLang="lv-LV"/>
          </a:p>
        </p:txBody>
      </p:sp>
    </p:spTree>
    <p:extLst>
      <p:ext uri="{BB962C8B-B14F-4D97-AF65-F5344CB8AC3E}">
        <p14:creationId xmlns:p14="http://schemas.microsoft.com/office/powerpoint/2010/main" val="370894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405A2-B6E8-21B2-2D97-F9BF77F85176}"/>
              </a:ext>
            </a:extLst>
          </p:cNvPr>
          <p:cNvSpPr>
            <a:spLocks noGrp="1"/>
          </p:cNvSpPr>
          <p:nvPr>
            <p:ph type="title"/>
          </p:nvPr>
        </p:nvSpPr>
        <p:spPr/>
        <p:txBody>
          <a:bodyPr/>
          <a:lstStyle/>
          <a:p>
            <a:r>
              <a:rPr lang="en-US"/>
              <a:t>Click to edit Master title style</a:t>
            </a:r>
            <a:endParaRPr lang="lv-LV"/>
          </a:p>
        </p:txBody>
      </p:sp>
      <p:sp>
        <p:nvSpPr>
          <p:cNvPr id="3" name="Footer Placeholder 2">
            <a:extLst>
              <a:ext uri="{FF2B5EF4-FFF2-40B4-BE49-F238E27FC236}">
                <a16:creationId xmlns:a16="http://schemas.microsoft.com/office/drawing/2014/main" id="{4B77846B-C02F-AC60-8A20-53F1102F0F41}"/>
              </a:ext>
            </a:extLst>
          </p:cNvPr>
          <p:cNvSpPr>
            <a:spLocks noGrp="1"/>
          </p:cNvSpPr>
          <p:nvPr>
            <p:ph type="ftr" sz="quarter" idx="10"/>
          </p:nvPr>
        </p:nvSpPr>
        <p:spPr/>
        <p:txBody>
          <a:bodyPr/>
          <a:lstStyle>
            <a:lvl1pPr>
              <a:defRPr/>
            </a:lvl1pPr>
          </a:lstStyle>
          <a:p>
            <a:endParaRPr lang="lv-LV" altLang="lv-LV"/>
          </a:p>
        </p:txBody>
      </p:sp>
      <p:sp>
        <p:nvSpPr>
          <p:cNvPr id="4" name="Slide Number Placeholder 3">
            <a:extLst>
              <a:ext uri="{FF2B5EF4-FFF2-40B4-BE49-F238E27FC236}">
                <a16:creationId xmlns:a16="http://schemas.microsoft.com/office/drawing/2014/main" id="{6CFE6AED-19A8-0785-EFE0-8D20708E9DFE}"/>
              </a:ext>
            </a:extLst>
          </p:cNvPr>
          <p:cNvSpPr>
            <a:spLocks noGrp="1"/>
          </p:cNvSpPr>
          <p:nvPr>
            <p:ph type="sldNum" sz="quarter" idx="11"/>
          </p:nvPr>
        </p:nvSpPr>
        <p:spPr/>
        <p:txBody>
          <a:bodyPr/>
          <a:lstStyle>
            <a:lvl1pPr>
              <a:defRPr/>
            </a:lvl1pPr>
          </a:lstStyle>
          <a:p>
            <a:fld id="{57A0CB24-B5B8-4293-AC9E-DF7FB19BE73C}" type="slidenum">
              <a:rPr lang="lv-LV" altLang="lv-LV"/>
              <a:pPr/>
              <a:t>‹#›</a:t>
            </a:fld>
            <a:endParaRPr lang="lv-LV" altLang="lv-LV"/>
          </a:p>
        </p:txBody>
      </p:sp>
      <p:sp>
        <p:nvSpPr>
          <p:cNvPr id="5" name="Date Placeholder 4">
            <a:extLst>
              <a:ext uri="{FF2B5EF4-FFF2-40B4-BE49-F238E27FC236}">
                <a16:creationId xmlns:a16="http://schemas.microsoft.com/office/drawing/2014/main" id="{6AB75E7A-7ED0-337E-53C6-8C61C5BC7366}"/>
              </a:ext>
            </a:extLst>
          </p:cNvPr>
          <p:cNvSpPr>
            <a:spLocks noGrp="1"/>
          </p:cNvSpPr>
          <p:nvPr>
            <p:ph type="dt" sz="half" idx="12"/>
          </p:nvPr>
        </p:nvSpPr>
        <p:spPr/>
        <p:txBody>
          <a:bodyPr/>
          <a:lstStyle>
            <a:lvl1pPr>
              <a:defRPr/>
            </a:lvl1pPr>
          </a:lstStyle>
          <a:p>
            <a:endParaRPr lang="lv-LV" altLang="lv-LV"/>
          </a:p>
        </p:txBody>
      </p:sp>
    </p:spTree>
    <p:extLst>
      <p:ext uri="{BB962C8B-B14F-4D97-AF65-F5344CB8AC3E}">
        <p14:creationId xmlns:p14="http://schemas.microsoft.com/office/powerpoint/2010/main" val="368418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617B9FD-5CA4-CE46-D634-FC4444C69DD3}"/>
              </a:ext>
            </a:extLst>
          </p:cNvPr>
          <p:cNvSpPr>
            <a:spLocks noGrp="1"/>
          </p:cNvSpPr>
          <p:nvPr>
            <p:ph type="ftr" sz="quarter" idx="10"/>
          </p:nvPr>
        </p:nvSpPr>
        <p:spPr/>
        <p:txBody>
          <a:bodyPr/>
          <a:lstStyle>
            <a:lvl1pPr>
              <a:defRPr/>
            </a:lvl1pPr>
          </a:lstStyle>
          <a:p>
            <a:endParaRPr lang="lv-LV" altLang="lv-LV"/>
          </a:p>
        </p:txBody>
      </p:sp>
      <p:sp>
        <p:nvSpPr>
          <p:cNvPr id="3" name="Slide Number Placeholder 2">
            <a:extLst>
              <a:ext uri="{FF2B5EF4-FFF2-40B4-BE49-F238E27FC236}">
                <a16:creationId xmlns:a16="http://schemas.microsoft.com/office/drawing/2014/main" id="{A3B250FE-8914-CCF8-D926-D4121E1E77EE}"/>
              </a:ext>
            </a:extLst>
          </p:cNvPr>
          <p:cNvSpPr>
            <a:spLocks noGrp="1"/>
          </p:cNvSpPr>
          <p:nvPr>
            <p:ph type="sldNum" sz="quarter" idx="11"/>
          </p:nvPr>
        </p:nvSpPr>
        <p:spPr/>
        <p:txBody>
          <a:bodyPr/>
          <a:lstStyle>
            <a:lvl1pPr>
              <a:defRPr/>
            </a:lvl1pPr>
          </a:lstStyle>
          <a:p>
            <a:fld id="{8301452F-27B3-4CD0-BB44-516CD9A206E0}" type="slidenum">
              <a:rPr lang="lv-LV" altLang="lv-LV"/>
              <a:pPr/>
              <a:t>‹#›</a:t>
            </a:fld>
            <a:endParaRPr lang="lv-LV" altLang="lv-LV"/>
          </a:p>
        </p:txBody>
      </p:sp>
      <p:sp>
        <p:nvSpPr>
          <p:cNvPr id="4" name="Date Placeholder 3">
            <a:extLst>
              <a:ext uri="{FF2B5EF4-FFF2-40B4-BE49-F238E27FC236}">
                <a16:creationId xmlns:a16="http://schemas.microsoft.com/office/drawing/2014/main" id="{A781CCEA-33ED-3B7B-1BC5-A7FA3769669A}"/>
              </a:ext>
            </a:extLst>
          </p:cNvPr>
          <p:cNvSpPr>
            <a:spLocks noGrp="1"/>
          </p:cNvSpPr>
          <p:nvPr>
            <p:ph type="dt" sz="half" idx="12"/>
          </p:nvPr>
        </p:nvSpPr>
        <p:spPr/>
        <p:txBody>
          <a:bodyPr/>
          <a:lstStyle>
            <a:lvl1pPr>
              <a:defRPr/>
            </a:lvl1pPr>
          </a:lstStyle>
          <a:p>
            <a:endParaRPr lang="lv-LV" altLang="lv-LV"/>
          </a:p>
        </p:txBody>
      </p:sp>
    </p:spTree>
    <p:extLst>
      <p:ext uri="{BB962C8B-B14F-4D97-AF65-F5344CB8AC3E}">
        <p14:creationId xmlns:p14="http://schemas.microsoft.com/office/powerpoint/2010/main" val="252190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C00E5-CA7D-ACD9-B89F-54629D2C543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02ADA07F-F8EC-EF80-79AA-D9BFC3B2631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22ECE98F-0A6E-F051-CED2-1E62BCDBB20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38A57C78-186B-A49B-3A15-49A07C9E6804}"/>
              </a:ext>
            </a:extLst>
          </p:cNvPr>
          <p:cNvSpPr>
            <a:spLocks noGrp="1"/>
          </p:cNvSpPr>
          <p:nvPr>
            <p:ph type="ftr" sz="quarter" idx="10"/>
          </p:nvPr>
        </p:nvSpPr>
        <p:spPr/>
        <p:txBody>
          <a:bodyPr/>
          <a:lstStyle>
            <a:lvl1pPr>
              <a:defRPr/>
            </a:lvl1pPr>
          </a:lstStyle>
          <a:p>
            <a:endParaRPr lang="lv-LV" altLang="lv-LV"/>
          </a:p>
        </p:txBody>
      </p:sp>
      <p:sp>
        <p:nvSpPr>
          <p:cNvPr id="6" name="Slide Number Placeholder 5">
            <a:extLst>
              <a:ext uri="{FF2B5EF4-FFF2-40B4-BE49-F238E27FC236}">
                <a16:creationId xmlns:a16="http://schemas.microsoft.com/office/drawing/2014/main" id="{16D24A82-B1B7-0752-71D2-B5FDCA39DF4A}"/>
              </a:ext>
            </a:extLst>
          </p:cNvPr>
          <p:cNvSpPr>
            <a:spLocks noGrp="1"/>
          </p:cNvSpPr>
          <p:nvPr>
            <p:ph type="sldNum" sz="quarter" idx="11"/>
          </p:nvPr>
        </p:nvSpPr>
        <p:spPr/>
        <p:txBody>
          <a:bodyPr/>
          <a:lstStyle>
            <a:lvl1pPr>
              <a:defRPr/>
            </a:lvl1pPr>
          </a:lstStyle>
          <a:p>
            <a:fld id="{C4865D69-8910-4256-B9D8-F760A4B8E068}" type="slidenum">
              <a:rPr lang="lv-LV" altLang="lv-LV"/>
              <a:pPr/>
              <a:t>‹#›</a:t>
            </a:fld>
            <a:endParaRPr lang="lv-LV" altLang="lv-LV"/>
          </a:p>
        </p:txBody>
      </p:sp>
      <p:sp>
        <p:nvSpPr>
          <p:cNvPr id="7" name="Date Placeholder 6">
            <a:extLst>
              <a:ext uri="{FF2B5EF4-FFF2-40B4-BE49-F238E27FC236}">
                <a16:creationId xmlns:a16="http://schemas.microsoft.com/office/drawing/2014/main" id="{5C2033AE-E2FB-2511-CDD0-7E7A7E0C030A}"/>
              </a:ext>
            </a:extLst>
          </p:cNvPr>
          <p:cNvSpPr>
            <a:spLocks noGrp="1"/>
          </p:cNvSpPr>
          <p:nvPr>
            <p:ph type="dt" sz="half" idx="12"/>
          </p:nvPr>
        </p:nvSpPr>
        <p:spPr/>
        <p:txBody>
          <a:bodyPr/>
          <a:lstStyle>
            <a:lvl1pPr>
              <a:defRPr/>
            </a:lvl1pPr>
          </a:lstStyle>
          <a:p>
            <a:endParaRPr lang="lv-LV" altLang="lv-LV"/>
          </a:p>
        </p:txBody>
      </p:sp>
    </p:spTree>
    <p:extLst>
      <p:ext uri="{BB962C8B-B14F-4D97-AF65-F5344CB8AC3E}">
        <p14:creationId xmlns:p14="http://schemas.microsoft.com/office/powerpoint/2010/main" val="332164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B54A8-B0F2-3E1C-9F2C-6042192C18C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70950043-571B-3E23-1AE3-3A18BEA1300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AEE275C5-7227-06A0-35B9-E82046C07A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D640ADD6-1819-4D3A-2D20-CBA242AB29E1}"/>
              </a:ext>
            </a:extLst>
          </p:cNvPr>
          <p:cNvSpPr>
            <a:spLocks noGrp="1"/>
          </p:cNvSpPr>
          <p:nvPr>
            <p:ph type="ftr" sz="quarter" idx="10"/>
          </p:nvPr>
        </p:nvSpPr>
        <p:spPr/>
        <p:txBody>
          <a:bodyPr/>
          <a:lstStyle>
            <a:lvl1pPr>
              <a:defRPr/>
            </a:lvl1pPr>
          </a:lstStyle>
          <a:p>
            <a:endParaRPr lang="lv-LV" altLang="lv-LV"/>
          </a:p>
        </p:txBody>
      </p:sp>
      <p:sp>
        <p:nvSpPr>
          <p:cNvPr id="6" name="Slide Number Placeholder 5">
            <a:extLst>
              <a:ext uri="{FF2B5EF4-FFF2-40B4-BE49-F238E27FC236}">
                <a16:creationId xmlns:a16="http://schemas.microsoft.com/office/drawing/2014/main" id="{CCF4D380-C9F8-A754-3AFF-14E84B44E4FC}"/>
              </a:ext>
            </a:extLst>
          </p:cNvPr>
          <p:cNvSpPr>
            <a:spLocks noGrp="1"/>
          </p:cNvSpPr>
          <p:nvPr>
            <p:ph type="sldNum" sz="quarter" idx="11"/>
          </p:nvPr>
        </p:nvSpPr>
        <p:spPr/>
        <p:txBody>
          <a:bodyPr/>
          <a:lstStyle>
            <a:lvl1pPr>
              <a:defRPr/>
            </a:lvl1pPr>
          </a:lstStyle>
          <a:p>
            <a:fld id="{6825CC6A-BC38-45BA-854D-D58348887443}" type="slidenum">
              <a:rPr lang="lv-LV" altLang="lv-LV"/>
              <a:pPr/>
              <a:t>‹#›</a:t>
            </a:fld>
            <a:endParaRPr lang="lv-LV" altLang="lv-LV"/>
          </a:p>
        </p:txBody>
      </p:sp>
      <p:sp>
        <p:nvSpPr>
          <p:cNvPr id="7" name="Date Placeholder 6">
            <a:extLst>
              <a:ext uri="{FF2B5EF4-FFF2-40B4-BE49-F238E27FC236}">
                <a16:creationId xmlns:a16="http://schemas.microsoft.com/office/drawing/2014/main" id="{CB4E3E30-AE0F-EED8-0A42-A386598164E1}"/>
              </a:ext>
            </a:extLst>
          </p:cNvPr>
          <p:cNvSpPr>
            <a:spLocks noGrp="1"/>
          </p:cNvSpPr>
          <p:nvPr>
            <p:ph type="dt" sz="half" idx="12"/>
          </p:nvPr>
        </p:nvSpPr>
        <p:spPr/>
        <p:txBody>
          <a:bodyPr/>
          <a:lstStyle>
            <a:lvl1pPr>
              <a:defRPr/>
            </a:lvl1pPr>
          </a:lstStyle>
          <a:p>
            <a:endParaRPr lang="lv-LV" altLang="lv-LV"/>
          </a:p>
        </p:txBody>
      </p:sp>
    </p:spTree>
    <p:extLst>
      <p:ext uri="{BB962C8B-B14F-4D97-AF65-F5344CB8AC3E}">
        <p14:creationId xmlns:p14="http://schemas.microsoft.com/office/powerpoint/2010/main" val="1353402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9FD8329-F575-ABFC-89D4-15551D4ACDBF}"/>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lv-LV" altLang="lv-LV"/>
          </a:p>
        </p:txBody>
      </p:sp>
      <p:sp>
        <p:nvSpPr>
          <p:cNvPr id="14339" name="Rectangle 3">
            <a:extLst>
              <a:ext uri="{FF2B5EF4-FFF2-40B4-BE49-F238E27FC236}">
                <a16:creationId xmlns:a16="http://schemas.microsoft.com/office/drawing/2014/main" id="{CA8234AC-F6BD-6F67-4C81-824709A29EEA}"/>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8E13FE1E-BFD6-4623-9FF8-16DFF1489A00}" type="slidenum">
              <a:rPr lang="lv-LV" altLang="lv-LV"/>
              <a:pPr/>
              <a:t>‹#›</a:t>
            </a:fld>
            <a:endParaRPr lang="lv-LV" altLang="lv-LV"/>
          </a:p>
        </p:txBody>
      </p:sp>
      <p:grpSp>
        <p:nvGrpSpPr>
          <p:cNvPr id="14340" name="Group 4">
            <a:extLst>
              <a:ext uri="{FF2B5EF4-FFF2-40B4-BE49-F238E27FC236}">
                <a16:creationId xmlns:a16="http://schemas.microsoft.com/office/drawing/2014/main" id="{A836671A-3BF1-9BD8-F720-AB06DEBCE076}"/>
              </a:ext>
            </a:extLst>
          </p:cNvPr>
          <p:cNvGrpSpPr>
            <a:grpSpLocks/>
          </p:cNvGrpSpPr>
          <p:nvPr/>
        </p:nvGrpSpPr>
        <p:grpSpPr bwMode="auto">
          <a:xfrm>
            <a:off x="0" y="0"/>
            <a:ext cx="9144000" cy="546100"/>
            <a:chOff x="0" y="0"/>
            <a:chExt cx="5760" cy="344"/>
          </a:xfrm>
        </p:grpSpPr>
        <p:sp>
          <p:nvSpPr>
            <p:cNvPr id="14341" name="Rectangle 5">
              <a:extLst>
                <a:ext uri="{FF2B5EF4-FFF2-40B4-BE49-F238E27FC236}">
                  <a16:creationId xmlns:a16="http://schemas.microsoft.com/office/drawing/2014/main" id="{FA6D5420-592A-C53E-7563-84C63B72BD49}"/>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lv-LV" altLang="lv-LV" sz="2400">
                <a:latin typeface="Times New Roman" panose="02020603050405020304" pitchFamily="18" charset="0"/>
              </a:endParaRPr>
            </a:p>
          </p:txBody>
        </p:sp>
        <p:sp>
          <p:nvSpPr>
            <p:cNvPr id="14342" name="Rectangle 6">
              <a:extLst>
                <a:ext uri="{FF2B5EF4-FFF2-40B4-BE49-F238E27FC236}">
                  <a16:creationId xmlns:a16="http://schemas.microsoft.com/office/drawing/2014/main" id="{DF30C80B-7678-0CE8-A548-D6A9DD3F6077}"/>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sp>
          <p:nvSpPr>
            <p:cNvPr id="14343" name="Rectangle 7">
              <a:extLst>
                <a:ext uri="{FF2B5EF4-FFF2-40B4-BE49-F238E27FC236}">
                  <a16:creationId xmlns:a16="http://schemas.microsoft.com/office/drawing/2014/main" id="{FD9015C1-FE1E-5E8F-C6C1-28239C3C3261}"/>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a:solidFill>
                  <a:schemeClr val="hlink"/>
                </a:solidFill>
              </a:endParaRPr>
            </a:p>
          </p:txBody>
        </p:sp>
        <p:sp>
          <p:nvSpPr>
            <p:cNvPr id="14344" name="Rectangle 8">
              <a:extLst>
                <a:ext uri="{FF2B5EF4-FFF2-40B4-BE49-F238E27FC236}">
                  <a16:creationId xmlns:a16="http://schemas.microsoft.com/office/drawing/2014/main" id="{0EE730E3-42CF-A86E-DBD8-96A026E83514}"/>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a:solidFill>
                  <a:schemeClr val="hlink"/>
                </a:solidFill>
              </a:endParaRPr>
            </a:p>
          </p:txBody>
        </p:sp>
        <p:sp>
          <p:nvSpPr>
            <p:cNvPr id="14345" name="Rectangle 9">
              <a:extLst>
                <a:ext uri="{FF2B5EF4-FFF2-40B4-BE49-F238E27FC236}">
                  <a16:creationId xmlns:a16="http://schemas.microsoft.com/office/drawing/2014/main" id="{5D01FC74-1D96-DA8A-4A1E-13699CB8FED8}"/>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a:solidFill>
                  <a:schemeClr val="accent2"/>
                </a:solidFill>
              </a:endParaRPr>
            </a:p>
          </p:txBody>
        </p:sp>
        <p:sp>
          <p:nvSpPr>
            <p:cNvPr id="14346" name="Rectangle 10">
              <a:extLst>
                <a:ext uri="{FF2B5EF4-FFF2-40B4-BE49-F238E27FC236}">
                  <a16:creationId xmlns:a16="http://schemas.microsoft.com/office/drawing/2014/main" id="{5EF48E3C-1C5F-E35F-4074-836D0B989BFF}"/>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a:solidFill>
                  <a:schemeClr val="hlink"/>
                </a:solidFill>
              </a:endParaRPr>
            </a:p>
          </p:txBody>
        </p:sp>
        <p:sp>
          <p:nvSpPr>
            <p:cNvPr id="14347" name="Rectangle 11">
              <a:extLst>
                <a:ext uri="{FF2B5EF4-FFF2-40B4-BE49-F238E27FC236}">
                  <a16:creationId xmlns:a16="http://schemas.microsoft.com/office/drawing/2014/main" id="{B587C42C-AFC9-BBC8-213C-F3CE90512511}"/>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z="2400">
                <a:latin typeface="Times New Roman" panose="02020603050405020304" pitchFamily="18" charset="0"/>
              </a:endParaRPr>
            </a:p>
          </p:txBody>
        </p:sp>
        <p:sp>
          <p:nvSpPr>
            <p:cNvPr id="14348" name="Rectangle 12">
              <a:extLst>
                <a:ext uri="{FF2B5EF4-FFF2-40B4-BE49-F238E27FC236}">
                  <a16:creationId xmlns:a16="http://schemas.microsoft.com/office/drawing/2014/main" id="{1BDB5DF2-DECD-9F71-3284-704FF19ED4C8}"/>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a:solidFill>
                  <a:schemeClr val="accent2"/>
                </a:solidFill>
              </a:endParaRPr>
            </a:p>
          </p:txBody>
        </p:sp>
        <p:sp>
          <p:nvSpPr>
            <p:cNvPr id="14349" name="Rectangle 13">
              <a:extLst>
                <a:ext uri="{FF2B5EF4-FFF2-40B4-BE49-F238E27FC236}">
                  <a16:creationId xmlns:a16="http://schemas.microsoft.com/office/drawing/2014/main" id="{94B5ABFF-C10F-A2E5-28C5-ECCE50F59EBA}"/>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a:solidFill>
                  <a:schemeClr val="accent2"/>
                </a:solidFill>
              </a:endParaRPr>
            </a:p>
          </p:txBody>
        </p:sp>
      </p:grpSp>
      <p:sp>
        <p:nvSpPr>
          <p:cNvPr id="14350" name="Rectangle 14">
            <a:extLst>
              <a:ext uri="{FF2B5EF4-FFF2-40B4-BE49-F238E27FC236}">
                <a16:creationId xmlns:a16="http://schemas.microsoft.com/office/drawing/2014/main" id="{2C0C3056-E479-A590-8A22-030E30CCE971}"/>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lv-LV" altLang="lv-LV"/>
              <a:t>Click to edit Master title style</a:t>
            </a:r>
          </a:p>
        </p:txBody>
      </p:sp>
      <p:sp>
        <p:nvSpPr>
          <p:cNvPr id="14351" name="Rectangle 15">
            <a:extLst>
              <a:ext uri="{FF2B5EF4-FFF2-40B4-BE49-F238E27FC236}">
                <a16:creationId xmlns:a16="http://schemas.microsoft.com/office/drawing/2014/main" id="{A410B2B9-F449-55BD-C47F-0E4045C11395}"/>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lv-LV" altLang="lv-LV"/>
              <a:t>Click to edit Master text styles</a:t>
            </a:r>
          </a:p>
          <a:p>
            <a:pPr lvl="1"/>
            <a:r>
              <a:rPr lang="lv-LV" altLang="lv-LV"/>
              <a:t>Second level</a:t>
            </a:r>
          </a:p>
          <a:p>
            <a:pPr lvl="2"/>
            <a:r>
              <a:rPr lang="lv-LV" altLang="lv-LV"/>
              <a:t>Third level</a:t>
            </a:r>
          </a:p>
          <a:p>
            <a:pPr lvl="3"/>
            <a:r>
              <a:rPr lang="lv-LV" altLang="lv-LV"/>
              <a:t>Fourth level</a:t>
            </a:r>
          </a:p>
          <a:p>
            <a:pPr lvl="4"/>
            <a:r>
              <a:rPr lang="lv-LV" altLang="lv-LV"/>
              <a:t>Fifth level</a:t>
            </a:r>
          </a:p>
        </p:txBody>
      </p:sp>
      <p:sp>
        <p:nvSpPr>
          <p:cNvPr id="14352" name="Rectangle 16">
            <a:extLst>
              <a:ext uri="{FF2B5EF4-FFF2-40B4-BE49-F238E27FC236}">
                <a16:creationId xmlns:a16="http://schemas.microsoft.com/office/drawing/2014/main" id="{8D63A52A-074F-3127-C7DC-BCA3140D627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lv-LV" altLang="lv-LV"/>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hyperlink" Target="http://ec.europa.eu/budget/reform/issues/read_en.ht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863B5F8-8FA0-D10E-13D6-DC9D1517B93E}"/>
              </a:ext>
            </a:extLst>
          </p:cNvPr>
          <p:cNvSpPr>
            <a:spLocks noGrp="1" noChangeArrowheads="1"/>
          </p:cNvSpPr>
          <p:nvPr>
            <p:ph type="ctrTitle"/>
          </p:nvPr>
        </p:nvSpPr>
        <p:spPr/>
        <p:txBody>
          <a:bodyPr/>
          <a:lstStyle/>
          <a:p>
            <a:pPr algn="ctr"/>
            <a:r>
              <a:rPr lang="lv-LV" altLang="lv-LV" dirty="0"/>
              <a:t>ES budžeta reforma un KLP nākotne</a:t>
            </a:r>
          </a:p>
        </p:txBody>
      </p:sp>
      <p:sp>
        <p:nvSpPr>
          <p:cNvPr id="2051" name="Rectangle 3">
            <a:extLst>
              <a:ext uri="{FF2B5EF4-FFF2-40B4-BE49-F238E27FC236}">
                <a16:creationId xmlns:a16="http://schemas.microsoft.com/office/drawing/2014/main" id="{A8706B07-C502-54E3-F442-3897541A9B86}"/>
              </a:ext>
            </a:extLst>
          </p:cNvPr>
          <p:cNvSpPr>
            <a:spLocks noGrp="1" noChangeArrowheads="1"/>
          </p:cNvSpPr>
          <p:nvPr>
            <p:ph type="subTitle" idx="1"/>
          </p:nvPr>
        </p:nvSpPr>
        <p:spPr/>
        <p:txBody>
          <a:bodyPr/>
          <a:lstStyle/>
          <a:p>
            <a:r>
              <a:rPr lang="lv-LV" altLang="lv-LV" sz="2400" dirty="0"/>
              <a:t>Guna Salputra (LVAEI)</a:t>
            </a:r>
          </a:p>
          <a:p>
            <a:endParaRPr lang="lv-LV" altLang="lv-LV" sz="2400" dirty="0"/>
          </a:p>
          <a:p>
            <a:r>
              <a:rPr lang="lv-LV" altLang="lv-LV" sz="2400" dirty="0"/>
              <a:t>Diskusija ZM 2009.gada 8.aprīlī</a:t>
            </a:r>
          </a:p>
        </p:txBody>
      </p:sp>
      <p:pic>
        <p:nvPicPr>
          <p:cNvPr id="2052" name="Picture 4">
            <a:extLst>
              <a:ext uri="{FF2B5EF4-FFF2-40B4-BE49-F238E27FC236}">
                <a16:creationId xmlns:a16="http://schemas.microsoft.com/office/drawing/2014/main" id="{082C4C8C-1270-69C5-0F1B-200CA820D8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88913"/>
            <a:ext cx="1381125" cy="885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ECF3EA4F-A441-889E-FB42-7430768E4F2A}"/>
              </a:ext>
            </a:extLst>
          </p:cNvPr>
          <p:cNvSpPr>
            <a:spLocks noGrp="1" noChangeArrowheads="1"/>
          </p:cNvSpPr>
          <p:nvPr>
            <p:ph type="title"/>
          </p:nvPr>
        </p:nvSpPr>
        <p:spPr/>
        <p:txBody>
          <a:bodyPr/>
          <a:lstStyle/>
          <a:p>
            <a:r>
              <a:rPr lang="lv-LV" altLang="lv-LV" dirty="0"/>
              <a:t>Eiropas Komisijas pētījumi</a:t>
            </a:r>
          </a:p>
        </p:txBody>
      </p:sp>
      <p:sp>
        <p:nvSpPr>
          <p:cNvPr id="78851" name="Rectangle 3">
            <a:extLst>
              <a:ext uri="{FF2B5EF4-FFF2-40B4-BE49-F238E27FC236}">
                <a16:creationId xmlns:a16="http://schemas.microsoft.com/office/drawing/2014/main" id="{4D299E5C-C308-534A-3DAF-432962478889}"/>
              </a:ext>
            </a:extLst>
          </p:cNvPr>
          <p:cNvSpPr>
            <a:spLocks noGrp="1" noChangeArrowheads="1"/>
          </p:cNvSpPr>
          <p:nvPr>
            <p:ph type="body" idx="1"/>
          </p:nvPr>
        </p:nvSpPr>
        <p:spPr/>
        <p:txBody>
          <a:bodyPr/>
          <a:lstStyle/>
          <a:p>
            <a:pPr>
              <a:lnSpc>
                <a:spcPct val="80000"/>
              </a:lnSpc>
            </a:pPr>
            <a:r>
              <a:rPr lang="lv-LV" altLang="lv-LV" sz="2400" dirty="0"/>
              <a:t> </a:t>
            </a:r>
            <a:r>
              <a:rPr lang="lv-LV" altLang="lv-LV" sz="2400" i="1" dirty="0"/>
              <a:t>“A </a:t>
            </a:r>
            <a:r>
              <a:rPr lang="lv-LV" altLang="lv-LV" sz="2400" i="1" dirty="0" err="1"/>
              <a:t>study</a:t>
            </a:r>
            <a:r>
              <a:rPr lang="lv-LV" altLang="lv-LV" sz="2400" i="1" dirty="0"/>
              <a:t> </a:t>
            </a:r>
            <a:r>
              <a:rPr lang="lv-LV" altLang="lv-LV" sz="2400" i="1" dirty="0" err="1"/>
              <a:t>on</a:t>
            </a:r>
            <a:r>
              <a:rPr lang="lv-LV" altLang="lv-LV" sz="2400" i="1" dirty="0"/>
              <a:t> EU </a:t>
            </a:r>
            <a:r>
              <a:rPr lang="lv-LV" altLang="lv-LV" sz="2400" i="1" dirty="0" err="1"/>
              <a:t>spending</a:t>
            </a:r>
            <a:r>
              <a:rPr lang="lv-LV" altLang="lv-LV" sz="2400" i="1" dirty="0"/>
              <a:t>”</a:t>
            </a:r>
          </a:p>
          <a:p>
            <a:pPr>
              <a:lnSpc>
                <a:spcPct val="80000"/>
              </a:lnSpc>
              <a:buFont typeface="Wingdings" panose="05000000000000000000" pitchFamily="2" charset="2"/>
              <a:buNone/>
            </a:pPr>
            <a:r>
              <a:rPr lang="lv-LV" altLang="lv-LV" sz="2400" dirty="0"/>
              <a:t>Pētījums par ES izdevumiem</a:t>
            </a:r>
          </a:p>
          <a:p>
            <a:pPr>
              <a:lnSpc>
                <a:spcPct val="80000"/>
              </a:lnSpc>
              <a:buFont typeface="Wingdings" panose="05000000000000000000" pitchFamily="2" charset="2"/>
              <a:buNone/>
            </a:pPr>
            <a:endParaRPr lang="lv-LV" altLang="lv-LV" sz="2400" dirty="0"/>
          </a:p>
          <a:p>
            <a:pPr>
              <a:lnSpc>
                <a:spcPct val="80000"/>
              </a:lnSpc>
            </a:pPr>
            <a:r>
              <a:rPr lang="lv-LV" altLang="lv-LV" sz="2400" dirty="0"/>
              <a:t> “</a:t>
            </a:r>
            <a:r>
              <a:rPr lang="lv-LV" altLang="lv-LV" sz="2400" i="1" dirty="0"/>
              <a:t>Meta-</a:t>
            </a:r>
            <a:r>
              <a:rPr lang="lv-LV" altLang="lv-LV" sz="2400" i="1" dirty="0" err="1"/>
              <a:t>study</a:t>
            </a:r>
            <a:r>
              <a:rPr lang="lv-LV" altLang="lv-LV" sz="2400" i="1" dirty="0"/>
              <a:t> </a:t>
            </a:r>
            <a:r>
              <a:rPr lang="lv-LV" altLang="lv-LV" sz="2400" i="1" dirty="0" err="1"/>
              <a:t>on</a:t>
            </a:r>
            <a:r>
              <a:rPr lang="lv-LV" altLang="lv-LV" sz="2400" i="1" dirty="0"/>
              <a:t> </a:t>
            </a:r>
            <a:r>
              <a:rPr lang="lv-LV" altLang="lv-LV" sz="2400" i="1" dirty="0" err="1"/>
              <a:t>lessons</a:t>
            </a:r>
            <a:r>
              <a:rPr lang="lv-LV" altLang="lv-LV" sz="2400" i="1" dirty="0"/>
              <a:t> </a:t>
            </a:r>
            <a:r>
              <a:rPr lang="lv-LV" altLang="lv-LV" sz="2400" i="1" dirty="0" err="1"/>
              <a:t>from</a:t>
            </a:r>
            <a:r>
              <a:rPr lang="lv-LV" altLang="lv-LV" sz="2400" i="1" dirty="0"/>
              <a:t> </a:t>
            </a:r>
            <a:r>
              <a:rPr lang="lv-LV" altLang="lv-LV" sz="2400" i="1" dirty="0" err="1"/>
              <a:t>existing</a:t>
            </a:r>
            <a:r>
              <a:rPr lang="lv-LV" altLang="lv-LV" sz="2400" i="1" dirty="0"/>
              <a:t> </a:t>
            </a:r>
            <a:r>
              <a:rPr lang="lv-LV" altLang="lv-LV" sz="2400" i="1" dirty="0" err="1"/>
              <a:t>evaluations</a:t>
            </a:r>
            <a:r>
              <a:rPr lang="lv-LV" altLang="lv-LV" sz="2400" i="1" dirty="0"/>
              <a:t> as </a:t>
            </a:r>
            <a:r>
              <a:rPr lang="lv-LV" altLang="lv-LV" sz="2400" i="1" dirty="0" err="1"/>
              <a:t>an</a:t>
            </a:r>
            <a:r>
              <a:rPr lang="lv-LV" altLang="lv-LV" sz="2400" i="1" dirty="0"/>
              <a:t> </a:t>
            </a:r>
            <a:r>
              <a:rPr lang="lv-LV" altLang="lv-LV" sz="2400" i="1" dirty="0" err="1"/>
              <a:t>input</a:t>
            </a:r>
            <a:r>
              <a:rPr lang="lv-LV" altLang="lv-LV" sz="2400" i="1" dirty="0"/>
              <a:t> to </a:t>
            </a:r>
            <a:r>
              <a:rPr lang="lv-LV" altLang="lv-LV" sz="2400" i="1" dirty="0" err="1"/>
              <a:t>the</a:t>
            </a:r>
            <a:r>
              <a:rPr lang="lv-LV" altLang="lv-LV" sz="2400" i="1" dirty="0"/>
              <a:t> </a:t>
            </a:r>
            <a:r>
              <a:rPr lang="lv-LV" altLang="lv-LV" sz="2400" i="1" dirty="0" err="1"/>
              <a:t>Review</a:t>
            </a:r>
            <a:r>
              <a:rPr lang="lv-LV" altLang="lv-LV" sz="2400" i="1" dirty="0"/>
              <a:t> </a:t>
            </a:r>
            <a:r>
              <a:rPr lang="lv-LV" altLang="lv-LV" sz="2400" i="1" dirty="0" err="1"/>
              <a:t>of</a:t>
            </a:r>
            <a:r>
              <a:rPr lang="lv-LV" altLang="lv-LV" sz="2400" i="1" dirty="0"/>
              <a:t> EU </a:t>
            </a:r>
            <a:r>
              <a:rPr lang="lv-LV" altLang="lv-LV" sz="2400" i="1" dirty="0" err="1"/>
              <a:t>spending</a:t>
            </a:r>
            <a:r>
              <a:rPr lang="lv-LV" altLang="lv-LV" sz="2400" i="1" dirty="0"/>
              <a:t>”</a:t>
            </a:r>
          </a:p>
          <a:p>
            <a:pPr>
              <a:lnSpc>
                <a:spcPct val="80000"/>
              </a:lnSpc>
              <a:buFont typeface="Wingdings" panose="05000000000000000000" pitchFamily="2" charset="2"/>
              <a:buNone/>
            </a:pPr>
            <a:r>
              <a:rPr lang="lv-LV" altLang="lv-LV" sz="2400" i="1" dirty="0"/>
              <a:t>A</a:t>
            </a:r>
            <a:r>
              <a:rPr lang="lv-LV" altLang="lv-LV" sz="2400" dirty="0"/>
              <a:t>grāk izdarīto pētījumu secinājumu metodoloģisks apkopojums kā ieguldījums ES izdevumu pārskatīšanā</a:t>
            </a:r>
          </a:p>
          <a:p>
            <a:pPr>
              <a:lnSpc>
                <a:spcPct val="80000"/>
              </a:lnSpc>
              <a:buFont typeface="Wingdings" panose="05000000000000000000" pitchFamily="2" charset="2"/>
              <a:buNone/>
            </a:pPr>
            <a:endParaRPr lang="lv-LV" altLang="lv-LV" sz="2400" dirty="0"/>
          </a:p>
          <a:p>
            <a:pPr>
              <a:lnSpc>
                <a:spcPct val="80000"/>
              </a:lnSpc>
            </a:pPr>
            <a:r>
              <a:rPr lang="lv-LV" altLang="lv-LV" sz="2400" i="1" dirty="0"/>
              <a:t> “</a:t>
            </a:r>
            <a:r>
              <a:rPr lang="lv-LV" altLang="lv-LV" sz="2400" i="1" dirty="0" err="1"/>
              <a:t>Financing</a:t>
            </a:r>
            <a:r>
              <a:rPr lang="lv-LV" altLang="lv-LV" sz="2400" i="1" dirty="0"/>
              <a:t> </a:t>
            </a:r>
            <a:r>
              <a:rPr lang="lv-LV" altLang="lv-LV" sz="2400" i="1" dirty="0" err="1"/>
              <a:t>of</a:t>
            </a:r>
            <a:r>
              <a:rPr lang="lv-LV" altLang="lv-LV" sz="2400" i="1" dirty="0"/>
              <a:t> </a:t>
            </a:r>
            <a:r>
              <a:rPr lang="lv-LV" altLang="lv-LV" sz="2400" i="1" dirty="0" err="1"/>
              <a:t>the</a:t>
            </a:r>
            <a:r>
              <a:rPr lang="lv-LV" altLang="lv-LV" sz="2400" i="1" dirty="0"/>
              <a:t> </a:t>
            </a:r>
            <a:r>
              <a:rPr lang="lv-LV" altLang="lv-LV" sz="2400" i="1" dirty="0" err="1"/>
              <a:t>European</a:t>
            </a:r>
            <a:r>
              <a:rPr lang="lv-LV" altLang="lv-LV" sz="2400" i="1" dirty="0"/>
              <a:t> </a:t>
            </a:r>
            <a:r>
              <a:rPr lang="lv-LV" altLang="lv-LV" sz="2400" i="1" dirty="0" err="1"/>
              <a:t>Union</a:t>
            </a:r>
            <a:r>
              <a:rPr lang="lv-LV" altLang="lv-LV" sz="2400" i="1" dirty="0"/>
              <a:t> </a:t>
            </a:r>
            <a:r>
              <a:rPr lang="lv-LV" altLang="lv-LV" sz="2400" i="1" dirty="0" err="1"/>
              <a:t>Budget</a:t>
            </a:r>
            <a:r>
              <a:rPr lang="lv-LV" altLang="lv-LV" sz="2400" i="1" dirty="0"/>
              <a:t>”</a:t>
            </a:r>
          </a:p>
          <a:p>
            <a:pPr>
              <a:lnSpc>
                <a:spcPct val="80000"/>
              </a:lnSpc>
              <a:buFont typeface="Wingdings" panose="05000000000000000000" pitchFamily="2" charset="2"/>
              <a:buNone/>
            </a:pPr>
            <a:r>
              <a:rPr lang="lv-LV" altLang="lv-LV" sz="2400" dirty="0"/>
              <a:t>Pētījums par ES budžeta finansēšana</a:t>
            </a:r>
          </a:p>
        </p:txBody>
      </p:sp>
      <p:pic>
        <p:nvPicPr>
          <p:cNvPr id="78852" name="Picture 4">
            <a:extLst>
              <a:ext uri="{FF2B5EF4-FFF2-40B4-BE49-F238E27FC236}">
                <a16:creationId xmlns:a16="http://schemas.microsoft.com/office/drawing/2014/main" id="{098145B9-E305-7FBB-D0BA-57D9BB4D6B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23A443F0-FEF1-B7CD-D751-9D61B776B520}"/>
              </a:ext>
            </a:extLst>
          </p:cNvPr>
          <p:cNvSpPr>
            <a:spLocks noGrp="1" noChangeArrowheads="1"/>
          </p:cNvSpPr>
          <p:nvPr>
            <p:ph type="title"/>
          </p:nvPr>
        </p:nvSpPr>
        <p:spPr/>
        <p:txBody>
          <a:bodyPr/>
          <a:lstStyle/>
          <a:p>
            <a:r>
              <a:rPr lang="lv-LV" altLang="lv-LV" sz="4000" dirty="0"/>
              <a:t>EK pētījuma* novērtējums budžeta finansēšanai</a:t>
            </a:r>
          </a:p>
        </p:txBody>
      </p:sp>
      <p:pic>
        <p:nvPicPr>
          <p:cNvPr id="92163" name="Picture 3">
            <a:extLst>
              <a:ext uri="{FF2B5EF4-FFF2-40B4-BE49-F238E27FC236}">
                <a16:creationId xmlns:a16="http://schemas.microsoft.com/office/drawing/2014/main" id="{91ADC1F3-4547-F297-931E-758EAF0D08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
        <p:nvSpPr>
          <p:cNvPr id="92170" name="Rectangle 10">
            <a:extLst>
              <a:ext uri="{FF2B5EF4-FFF2-40B4-BE49-F238E27FC236}">
                <a16:creationId xmlns:a16="http://schemas.microsoft.com/office/drawing/2014/main" id="{1D37C64E-0133-446E-5C9F-3B70A350D487}"/>
              </a:ext>
            </a:extLst>
          </p:cNvPr>
          <p:cNvSpPr>
            <a:spLocks noGrp="1" noChangeArrowheads="1"/>
          </p:cNvSpPr>
          <p:nvPr>
            <p:ph type="body" idx="1"/>
          </p:nvPr>
        </p:nvSpPr>
        <p:spPr>
          <a:xfrm>
            <a:off x="457200" y="1981200"/>
            <a:ext cx="8229600" cy="4184650"/>
          </a:xfrm>
        </p:spPr>
        <p:txBody>
          <a:bodyPr/>
          <a:lstStyle/>
          <a:p>
            <a:pPr>
              <a:lnSpc>
                <a:spcPct val="80000"/>
              </a:lnSpc>
            </a:pPr>
            <a:r>
              <a:rPr lang="lv-LV" altLang="lv-LV" sz="2400" dirty="0"/>
              <a:t>Pašreizējā budžeta finansēšanas sistēma elastīgi nodrošina ieņēmumu un izdevumu līdzsvaru</a:t>
            </a:r>
          </a:p>
          <a:p>
            <a:pPr>
              <a:lnSpc>
                <a:spcPct val="80000"/>
              </a:lnSpc>
              <a:buFont typeface="Wingdings" panose="05000000000000000000" pitchFamily="2" charset="2"/>
              <a:buNone/>
            </a:pPr>
            <a:endParaRPr lang="lv-LV" altLang="lv-LV" sz="2400" dirty="0"/>
          </a:p>
          <a:p>
            <a:pPr>
              <a:lnSpc>
                <a:spcPct val="80000"/>
              </a:lnSpc>
            </a:pPr>
            <a:r>
              <a:rPr lang="lv-LV" altLang="lv-LV" sz="2400" dirty="0"/>
              <a:t>Priekšlikumi </a:t>
            </a:r>
          </a:p>
          <a:p>
            <a:pPr lvl="1">
              <a:lnSpc>
                <a:spcPct val="80000"/>
              </a:lnSpc>
            </a:pPr>
            <a:r>
              <a:rPr lang="lv-LV" altLang="lv-LV" sz="2000" dirty="0"/>
              <a:t>finansēšanas sistēmas attīstībai - balstīties uz normatīvu pieeju un finansēšanas instrumentus un korekcijas vai vienādošanas mehānismus izvēlēties atbilstoši izvirzītiem kritērijiem,</a:t>
            </a:r>
          </a:p>
          <a:p>
            <a:pPr lvl="1">
              <a:lnSpc>
                <a:spcPct val="80000"/>
              </a:lnSpc>
            </a:pPr>
            <a:r>
              <a:rPr lang="lv-LV" altLang="lv-LV" sz="2000" dirty="0"/>
              <a:t>finansējuma palielinājuma nepieciešamības risinājumam – iemaksas balstīt uz ES harmonizētu uzņēmuma ienākuma nodokli </a:t>
            </a:r>
          </a:p>
          <a:p>
            <a:pPr>
              <a:lnSpc>
                <a:spcPct val="80000"/>
              </a:lnSpc>
            </a:pPr>
            <a:r>
              <a:rPr lang="lv-LV" altLang="lv-LV" sz="2400" dirty="0"/>
              <a:t>Ja tomēr ir nepieciešams veikt valstu iemaksu un saņemto līdzekļu korekcijas, labāk tās attiecināt uz ieņēmumu daļu, nevis radīt izkropļojumus izdevumu daļā</a:t>
            </a:r>
          </a:p>
        </p:txBody>
      </p:sp>
      <p:sp>
        <p:nvSpPr>
          <p:cNvPr id="92172" name="Text Box 12">
            <a:extLst>
              <a:ext uri="{FF2B5EF4-FFF2-40B4-BE49-F238E27FC236}">
                <a16:creationId xmlns:a16="http://schemas.microsoft.com/office/drawing/2014/main" id="{89DF8BEF-42A5-46BF-9E91-7FD6F37A1C42}"/>
              </a:ext>
            </a:extLst>
          </p:cNvPr>
          <p:cNvSpPr txBox="1">
            <a:spLocks noChangeArrowheads="1"/>
          </p:cNvSpPr>
          <p:nvPr/>
        </p:nvSpPr>
        <p:spPr bwMode="auto">
          <a:xfrm>
            <a:off x="1116013" y="6237288"/>
            <a:ext cx="760095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chemeClr val="bg2"/>
              </a:buClr>
              <a:buSzPct val="75000"/>
              <a:buFont typeface="Wingdings" panose="05000000000000000000" pitchFamily="2" charset="2"/>
              <a:buNone/>
            </a:pPr>
            <a:r>
              <a:rPr lang="lv-LV" altLang="lv-LV" i="1"/>
              <a:t>* - “</a:t>
            </a:r>
            <a:r>
              <a:rPr lang="lv-LV" altLang="lv-LV"/>
              <a:t>ES budžeta finansēšana” (</a:t>
            </a:r>
            <a:r>
              <a:rPr lang="lv-LV" altLang="lv-LV" i="1"/>
              <a:t>“Financing of the European Union Budget”)</a:t>
            </a:r>
            <a:endParaRPr lang="lv-LV" altLang="lv-LV"/>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8F334526-4582-E37B-38A0-0A0B914ED997}"/>
              </a:ext>
            </a:extLst>
          </p:cNvPr>
          <p:cNvSpPr>
            <a:spLocks noGrp="1" noChangeArrowheads="1"/>
          </p:cNvSpPr>
          <p:nvPr>
            <p:ph type="title"/>
          </p:nvPr>
        </p:nvSpPr>
        <p:spPr/>
        <p:txBody>
          <a:bodyPr/>
          <a:lstStyle/>
          <a:p>
            <a:r>
              <a:rPr lang="lv-LV" altLang="lv-LV" sz="4000" dirty="0"/>
              <a:t>EK pētījuma* priekšlikums par ES budžeta izdevumu prioritātēm</a:t>
            </a:r>
          </a:p>
        </p:txBody>
      </p:sp>
      <p:sp>
        <p:nvSpPr>
          <p:cNvPr id="51216" name="Rectangle 16">
            <a:extLst>
              <a:ext uri="{FF2B5EF4-FFF2-40B4-BE49-F238E27FC236}">
                <a16:creationId xmlns:a16="http://schemas.microsoft.com/office/drawing/2014/main" id="{4E0AA443-F523-0C0D-0292-5263DC7A7821}"/>
              </a:ext>
            </a:extLst>
          </p:cNvPr>
          <p:cNvSpPr>
            <a:spLocks noGrp="1" noChangeArrowheads="1"/>
          </p:cNvSpPr>
          <p:nvPr>
            <p:ph type="body" sz="half" idx="1"/>
          </p:nvPr>
        </p:nvSpPr>
        <p:spPr>
          <a:xfrm>
            <a:off x="179388" y="1981200"/>
            <a:ext cx="2305050" cy="4616450"/>
          </a:xfrm>
        </p:spPr>
        <p:txBody>
          <a:bodyPr/>
          <a:lstStyle/>
          <a:p>
            <a:pPr>
              <a:lnSpc>
                <a:spcPct val="80000"/>
              </a:lnSpc>
            </a:pPr>
            <a:r>
              <a:rPr lang="lv-LV" altLang="lv-LV" sz="2400" dirty="0"/>
              <a:t>Nākotnē kā nozīmīgākie novērtētie politikas jomu bloki:</a:t>
            </a:r>
          </a:p>
          <a:p>
            <a:pPr lvl="1">
              <a:lnSpc>
                <a:spcPct val="80000"/>
              </a:lnSpc>
            </a:pPr>
            <a:r>
              <a:rPr lang="lv-LV" altLang="lv-LV" sz="2000" dirty="0"/>
              <a:t> Klimata pārmaiņas un enerģijas resursi,</a:t>
            </a:r>
          </a:p>
          <a:p>
            <a:pPr lvl="1">
              <a:lnSpc>
                <a:spcPct val="80000"/>
              </a:lnSpc>
            </a:pPr>
            <a:r>
              <a:rPr lang="lv-LV" altLang="lv-LV" sz="2000" dirty="0"/>
              <a:t> Zināšanas un inovācijas,</a:t>
            </a:r>
          </a:p>
          <a:p>
            <a:pPr lvl="1">
              <a:lnSpc>
                <a:spcPct val="80000"/>
              </a:lnSpc>
            </a:pPr>
            <a:r>
              <a:rPr lang="lv-LV" altLang="lv-LV" sz="2000" dirty="0"/>
              <a:t> Ārlietas un drošība</a:t>
            </a:r>
            <a:endParaRPr lang="lv-LV" altLang="lv-LV" sz="1600" dirty="0"/>
          </a:p>
        </p:txBody>
      </p:sp>
      <p:pic>
        <p:nvPicPr>
          <p:cNvPr id="51204" name="Picture 4">
            <a:extLst>
              <a:ext uri="{FF2B5EF4-FFF2-40B4-BE49-F238E27FC236}">
                <a16:creationId xmlns:a16="http://schemas.microsoft.com/office/drawing/2014/main" id="{DBB168BC-292E-7D12-ADD6-EA27F80B01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pic>
        <p:nvPicPr>
          <p:cNvPr id="51218" name="Picture 18">
            <a:extLst>
              <a:ext uri="{FF2B5EF4-FFF2-40B4-BE49-F238E27FC236}">
                <a16:creationId xmlns:a16="http://schemas.microsoft.com/office/drawing/2014/main" id="{547F7353-0CA6-936A-01B3-B89E1280E877}"/>
              </a:ext>
            </a:extLst>
          </p:cNvPr>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2411413" y="1785938"/>
            <a:ext cx="6732587" cy="4302125"/>
          </a:xfrm>
          <a:noFill/>
          <a:ln/>
          <a:extLst>
            <a:ext uri="{91240B29-F687-4F45-9708-019B960494DF}">
              <a14:hiddenLine xmlns:a14="http://schemas.microsoft.com/office/drawing/2010/main" w="12700" cap="flat" cmpd="sng" algn="ctr">
                <a:solidFill>
                  <a:schemeClr val="tx1"/>
                </a:solidFill>
                <a:prstDash val="solid"/>
                <a:miter lim="800000"/>
                <a:headEnd/>
                <a:tailEnd/>
              </a14:hiddenLine>
            </a:ext>
          </a:extLst>
        </p:spPr>
      </p:pic>
      <p:sp>
        <p:nvSpPr>
          <p:cNvPr id="51220" name="Text Box 20">
            <a:extLst>
              <a:ext uri="{FF2B5EF4-FFF2-40B4-BE49-F238E27FC236}">
                <a16:creationId xmlns:a16="http://schemas.microsoft.com/office/drawing/2014/main" id="{966A800D-9F2C-245D-5D84-4B46DC0125D6}"/>
              </a:ext>
            </a:extLst>
          </p:cNvPr>
          <p:cNvSpPr txBox="1">
            <a:spLocks noChangeArrowheads="1"/>
          </p:cNvSpPr>
          <p:nvPr/>
        </p:nvSpPr>
        <p:spPr bwMode="auto">
          <a:xfrm>
            <a:off x="2555875" y="6165850"/>
            <a:ext cx="63722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lv-LV" altLang="lv-LV" sz="1400"/>
              <a:t>* - “Pētījums par ES izdevumiem”</a:t>
            </a:r>
            <a:r>
              <a:rPr lang="lv-LV" altLang="lv-LV" sz="1400" i="1"/>
              <a:t> (“A study on EU spending”)</a:t>
            </a:r>
          </a:p>
          <a:p>
            <a:r>
              <a:rPr lang="lv-LV" altLang="lv-LV" sz="1400" i="1"/>
              <a:t>** - </a:t>
            </a:r>
            <a:r>
              <a:rPr lang="lv-LV" altLang="lv-LV" sz="1400"/>
              <a:t>pieaugums attiecināms tikai uz jūras lietu, nevis uz zivsaimniecības politiku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24F1BBEA-02C3-5531-8005-ECCCCDE70052}"/>
              </a:ext>
            </a:extLst>
          </p:cNvPr>
          <p:cNvSpPr>
            <a:spLocks noGrp="1" noChangeArrowheads="1"/>
          </p:cNvSpPr>
          <p:nvPr>
            <p:ph type="title"/>
          </p:nvPr>
        </p:nvSpPr>
        <p:spPr/>
        <p:txBody>
          <a:bodyPr/>
          <a:lstStyle/>
          <a:p>
            <a:r>
              <a:rPr lang="lv-LV" altLang="lv-LV" sz="4000" dirty="0"/>
              <a:t>ES budžeta sabiedriskās apspriešanas rezultāti. Viedokļi </a:t>
            </a:r>
          </a:p>
        </p:txBody>
      </p:sp>
      <p:sp>
        <p:nvSpPr>
          <p:cNvPr id="107523" name="Rectangle 3">
            <a:extLst>
              <a:ext uri="{FF2B5EF4-FFF2-40B4-BE49-F238E27FC236}">
                <a16:creationId xmlns:a16="http://schemas.microsoft.com/office/drawing/2014/main" id="{A40C43BA-BB93-0574-D3F5-BDCC1850742F}"/>
              </a:ext>
            </a:extLst>
          </p:cNvPr>
          <p:cNvSpPr>
            <a:spLocks noGrp="1" noChangeArrowheads="1"/>
          </p:cNvSpPr>
          <p:nvPr>
            <p:ph type="body" idx="1"/>
          </p:nvPr>
        </p:nvSpPr>
        <p:spPr>
          <a:xfrm>
            <a:off x="457200" y="1981200"/>
            <a:ext cx="8229600" cy="4256088"/>
          </a:xfrm>
        </p:spPr>
        <p:txBody>
          <a:bodyPr/>
          <a:lstStyle/>
          <a:p>
            <a:pPr>
              <a:lnSpc>
                <a:spcPct val="80000"/>
              </a:lnSpc>
              <a:buFont typeface="Wingdings" panose="05000000000000000000" pitchFamily="2" charset="2"/>
              <a:buNone/>
            </a:pPr>
            <a:r>
              <a:rPr lang="lv-LV" altLang="lv-LV" sz="2000" dirty="0"/>
              <a:t>Piedalījušās galvenokārt valsts un sabiedriskās institūcijas no 26 valstīm, pārsvarā no Vācijas un Apvienotās Karalistes, iesniedzot ~300 </a:t>
            </a:r>
            <a:r>
              <a:rPr lang="lv-LV" altLang="lv-LV" sz="2000" b="1" dirty="0"/>
              <a:t>viedokļus* </a:t>
            </a:r>
            <a:r>
              <a:rPr lang="lv-LV" altLang="lv-LV" sz="2000" dirty="0"/>
              <a:t>par jautājumiem:</a:t>
            </a:r>
          </a:p>
          <a:p>
            <a:pPr>
              <a:lnSpc>
                <a:spcPct val="80000"/>
              </a:lnSpc>
              <a:buFont typeface="Wingdings" panose="05000000000000000000" pitchFamily="2" charset="2"/>
              <a:buNone/>
            </a:pPr>
            <a:endParaRPr lang="lv-LV" altLang="lv-LV" sz="2000" dirty="0"/>
          </a:p>
          <a:p>
            <a:pPr>
              <a:lnSpc>
                <a:spcPct val="80000"/>
              </a:lnSpc>
            </a:pPr>
            <a:r>
              <a:rPr lang="lv-LV" altLang="lv-LV" sz="2000" dirty="0"/>
              <a:t>Budžets kā prioritāšu maiņas rīks</a:t>
            </a:r>
          </a:p>
          <a:p>
            <a:pPr>
              <a:lnSpc>
                <a:spcPct val="80000"/>
              </a:lnSpc>
            </a:pPr>
            <a:r>
              <a:rPr lang="lv-LV" altLang="lv-LV" sz="2000" dirty="0"/>
              <a:t>ES izdevumu pievienotā vērtība</a:t>
            </a:r>
          </a:p>
          <a:p>
            <a:pPr lvl="1">
              <a:lnSpc>
                <a:spcPct val="80000"/>
              </a:lnSpc>
            </a:pPr>
            <a:r>
              <a:rPr lang="lv-LV" altLang="lv-LV" sz="1800" b="1" dirty="0"/>
              <a:t>Politikas uzdevumi</a:t>
            </a:r>
            <a:r>
              <a:rPr lang="lv-LV" altLang="lv-LV" sz="1800" dirty="0"/>
              <a:t> – konkurētspējas uzlabošana, zināšanu un pakalpojumu ekonomikas veicināšana, energoapgāde, cīņa pret klimata pārmaiņām, atbildības uzņemšanās pasaules mērogā, migrācijas pārvaldība, pielāgošanās demogrāfiskajām tendencēm, nevienlīdzības un atšķirību samazināšana, drošības draudu risināšana</a:t>
            </a:r>
          </a:p>
          <a:p>
            <a:pPr lvl="1">
              <a:lnSpc>
                <a:spcPct val="80000"/>
              </a:lnSpc>
            </a:pPr>
            <a:r>
              <a:rPr lang="lv-LV" altLang="lv-LV" sz="1800" b="1" dirty="0"/>
              <a:t>Pamatprincipi – </a:t>
            </a:r>
            <a:r>
              <a:rPr lang="lv-LV" altLang="lv-LV" sz="1800" dirty="0"/>
              <a:t>ekonomikas efektivitāte (resursu koncentrācija), vides aizsardzība, pārtikas pietiekamības un nekaitīguma nodrošināšana, līdzsvarota ekonomikas un sociālā attīstība</a:t>
            </a:r>
          </a:p>
        </p:txBody>
      </p:sp>
      <p:pic>
        <p:nvPicPr>
          <p:cNvPr id="107524" name="Picture 4">
            <a:extLst>
              <a:ext uri="{FF2B5EF4-FFF2-40B4-BE49-F238E27FC236}">
                <a16:creationId xmlns:a16="http://schemas.microsoft.com/office/drawing/2014/main" id="{148DBF8C-6066-444B-6F5D-DB51237E9F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
        <p:nvSpPr>
          <p:cNvPr id="107525" name="Text Box 5">
            <a:extLst>
              <a:ext uri="{FF2B5EF4-FFF2-40B4-BE49-F238E27FC236}">
                <a16:creationId xmlns:a16="http://schemas.microsoft.com/office/drawing/2014/main" id="{5E0A7453-DEEC-C3EE-6902-50011480D2FD}"/>
              </a:ext>
            </a:extLst>
          </p:cNvPr>
          <p:cNvSpPr txBox="1">
            <a:spLocks noChangeArrowheads="1"/>
          </p:cNvSpPr>
          <p:nvPr/>
        </p:nvSpPr>
        <p:spPr bwMode="auto">
          <a:xfrm>
            <a:off x="4356100" y="6308725"/>
            <a:ext cx="4591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a:t>* - Apspriešanas ziņojums SEC(2008) 2739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44166D68-4400-39C9-88A0-4D8E11A2C999}"/>
              </a:ext>
            </a:extLst>
          </p:cNvPr>
          <p:cNvSpPr>
            <a:spLocks noGrp="1" noChangeArrowheads="1"/>
          </p:cNvSpPr>
          <p:nvPr>
            <p:ph type="title"/>
          </p:nvPr>
        </p:nvSpPr>
        <p:spPr/>
        <p:txBody>
          <a:bodyPr/>
          <a:lstStyle/>
          <a:p>
            <a:r>
              <a:rPr lang="lv-LV" altLang="lv-LV" sz="4000" dirty="0"/>
              <a:t>ES budžeta sabiedriskās apspriešanas rezultāti. Viedokļi</a:t>
            </a:r>
          </a:p>
        </p:txBody>
      </p:sp>
      <p:sp>
        <p:nvSpPr>
          <p:cNvPr id="49155" name="Rectangle 3">
            <a:extLst>
              <a:ext uri="{FF2B5EF4-FFF2-40B4-BE49-F238E27FC236}">
                <a16:creationId xmlns:a16="http://schemas.microsoft.com/office/drawing/2014/main" id="{27C9287E-DF3C-3F74-1680-247774BA2819}"/>
              </a:ext>
            </a:extLst>
          </p:cNvPr>
          <p:cNvSpPr>
            <a:spLocks noGrp="1" noChangeArrowheads="1"/>
          </p:cNvSpPr>
          <p:nvPr>
            <p:ph type="body" idx="1"/>
          </p:nvPr>
        </p:nvSpPr>
        <p:spPr>
          <a:xfrm>
            <a:off x="457200" y="1844675"/>
            <a:ext cx="8229600" cy="4679950"/>
          </a:xfrm>
        </p:spPr>
        <p:txBody>
          <a:bodyPr/>
          <a:lstStyle/>
          <a:p>
            <a:pPr>
              <a:lnSpc>
                <a:spcPct val="80000"/>
              </a:lnSpc>
            </a:pPr>
            <a:r>
              <a:rPr lang="lv-LV" altLang="lv-LV" sz="2000" dirty="0"/>
              <a:t>Īstenojamās prioritātes un izmaiņas </a:t>
            </a:r>
          </a:p>
          <a:p>
            <a:pPr lvl="1">
              <a:lnSpc>
                <a:spcPct val="80000"/>
              </a:lnSpc>
            </a:pPr>
            <a:r>
              <a:rPr lang="lv-LV" altLang="lv-LV" sz="1800" dirty="0"/>
              <a:t> </a:t>
            </a:r>
            <a:r>
              <a:rPr lang="lv-LV" altLang="lv-LV" sz="1800" b="1" dirty="0"/>
              <a:t>izdevumu prioritāšu pārorientēšana, samazinot izdevumus lauksaimniecībai, bet palielinot pētniecībai un enerģētikai</a:t>
            </a:r>
            <a:r>
              <a:rPr lang="lv-LV" altLang="lv-LV" sz="1800" dirty="0"/>
              <a:t>,</a:t>
            </a:r>
          </a:p>
          <a:p>
            <a:pPr lvl="1">
              <a:lnSpc>
                <a:spcPct val="80000"/>
              </a:lnSpc>
            </a:pPr>
            <a:r>
              <a:rPr lang="lv-LV" altLang="lv-LV" sz="1800" dirty="0"/>
              <a:t> atbalsts kohēzijai, tomēr viedokļi par reformām šajā jomā ievērojami atšķiras,</a:t>
            </a:r>
          </a:p>
          <a:p>
            <a:pPr lvl="1">
              <a:lnSpc>
                <a:spcPct val="80000"/>
              </a:lnSpc>
            </a:pPr>
            <a:r>
              <a:rPr lang="lv-LV" altLang="lv-LV" sz="1800" dirty="0"/>
              <a:t> ārējās politikas jomu nozīmes palielināšana – energoapgādes drošība, klimata pārmaiņu vai migrācijas ārējā dimensija, ES kaimiņattiecību un drošības politika</a:t>
            </a:r>
          </a:p>
          <a:p>
            <a:pPr>
              <a:lnSpc>
                <a:spcPct val="80000"/>
              </a:lnSpc>
            </a:pPr>
            <a:r>
              <a:rPr lang="lv-LV" altLang="lv-LV" sz="2000" dirty="0"/>
              <a:t>Budžeta finansēšana</a:t>
            </a:r>
          </a:p>
          <a:p>
            <a:pPr lvl="1">
              <a:lnSpc>
                <a:spcPct val="80000"/>
              </a:lnSpc>
            </a:pPr>
            <a:r>
              <a:rPr lang="lv-LV" altLang="lv-LV" sz="1800" b="1" dirty="0"/>
              <a:t>Pašu resursu sistēma</a:t>
            </a:r>
          </a:p>
          <a:p>
            <a:pPr lvl="2">
              <a:lnSpc>
                <a:spcPct val="80000"/>
              </a:lnSpc>
            </a:pPr>
            <a:r>
              <a:rPr lang="lv-LV" altLang="lv-LV" sz="1600" dirty="0"/>
              <a:t>atbalsts ar PVN saistīto iemaksu atcelšanai,</a:t>
            </a:r>
          </a:p>
          <a:p>
            <a:pPr lvl="2">
              <a:lnSpc>
                <a:spcPct val="80000"/>
              </a:lnSpc>
            </a:pPr>
            <a:r>
              <a:rPr lang="lv-LV" altLang="lv-LV" sz="1600" dirty="0"/>
              <a:t>kā alternatīvo resursu avoti - ienākumi no emisijas kvotu tirdzniecības, CO2 vai oglekļa nodokļa, enerģijas, degvielas vai petrolejas nodokļa, lidojumu nodevām, jūras transporta nodokļiem un mehānisko transportlīdzekļu nodokļiem</a:t>
            </a:r>
          </a:p>
          <a:p>
            <a:pPr lvl="1">
              <a:lnSpc>
                <a:spcPct val="80000"/>
              </a:lnSpc>
            </a:pPr>
            <a:r>
              <a:rPr lang="lv-LV" altLang="lv-LV" sz="1800" b="1" dirty="0"/>
              <a:t>Iemaksu korekcijas</a:t>
            </a:r>
            <a:r>
              <a:rPr lang="lv-LV" altLang="lv-LV" sz="1800" dirty="0"/>
              <a:t> – esošo izņēmumu un korekcijas mehānismu atcelšana</a:t>
            </a:r>
          </a:p>
          <a:p>
            <a:pPr lvl="1">
              <a:lnSpc>
                <a:spcPct val="80000"/>
              </a:lnSpc>
            </a:pPr>
            <a:r>
              <a:rPr lang="lv-LV" altLang="lv-LV" sz="1800" b="1" dirty="0"/>
              <a:t>Turpmākie finansēšanas modeļi</a:t>
            </a:r>
            <a:r>
              <a:rPr lang="lv-LV" altLang="lv-LV" sz="1800" dirty="0"/>
              <a:t> – kā populārākais jau pastāvošais uz NKI balstīts modelis</a:t>
            </a:r>
          </a:p>
        </p:txBody>
      </p:sp>
      <p:pic>
        <p:nvPicPr>
          <p:cNvPr id="49156" name="Picture 4">
            <a:extLst>
              <a:ext uri="{FF2B5EF4-FFF2-40B4-BE49-F238E27FC236}">
                <a16:creationId xmlns:a16="http://schemas.microsoft.com/office/drawing/2014/main" id="{466AC2FE-7FB5-6DCA-F2DF-8C69B18ED2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69D9D9F5-9889-71A0-E1D8-815B3873A978}"/>
              </a:ext>
            </a:extLst>
          </p:cNvPr>
          <p:cNvSpPr>
            <a:spLocks noGrp="1" noChangeArrowheads="1"/>
          </p:cNvSpPr>
          <p:nvPr>
            <p:ph type="title"/>
          </p:nvPr>
        </p:nvSpPr>
        <p:spPr/>
        <p:txBody>
          <a:bodyPr/>
          <a:lstStyle/>
          <a:p>
            <a:r>
              <a:rPr lang="lv-LV" altLang="lv-LV" sz="4000" dirty="0"/>
              <a:t>2014.-2020.gada ES finanšu plāna apstiprināšanas nosacījumi</a:t>
            </a:r>
          </a:p>
        </p:txBody>
      </p:sp>
      <p:sp>
        <p:nvSpPr>
          <p:cNvPr id="80899" name="Rectangle 3">
            <a:extLst>
              <a:ext uri="{FF2B5EF4-FFF2-40B4-BE49-F238E27FC236}">
                <a16:creationId xmlns:a16="http://schemas.microsoft.com/office/drawing/2014/main" id="{F0649759-828F-5AAF-13CC-9CF0A3A10A41}"/>
              </a:ext>
            </a:extLst>
          </p:cNvPr>
          <p:cNvSpPr>
            <a:spLocks noGrp="1" noChangeArrowheads="1"/>
          </p:cNvSpPr>
          <p:nvPr>
            <p:ph type="body" sz="half" idx="1"/>
          </p:nvPr>
        </p:nvSpPr>
        <p:spPr>
          <a:xfrm>
            <a:off x="457200" y="1981200"/>
            <a:ext cx="8229600" cy="1303338"/>
          </a:xfrm>
        </p:spPr>
        <p:txBody>
          <a:bodyPr/>
          <a:lstStyle/>
          <a:p>
            <a:r>
              <a:rPr lang="lv-LV" altLang="lv-LV" sz="2400" dirty="0"/>
              <a:t>Finanšu plānu apstiprina ar vienbalsīgu Padomes lēmumu,</a:t>
            </a:r>
          </a:p>
          <a:p>
            <a:r>
              <a:rPr lang="lv-LV" altLang="lv-LV" sz="2400" dirty="0"/>
              <a:t>Ikgadējo budžetu apstiprina ar kvalificētu vairākumu</a:t>
            </a:r>
          </a:p>
        </p:txBody>
      </p:sp>
      <p:pic>
        <p:nvPicPr>
          <p:cNvPr id="80900" name="Picture 4">
            <a:extLst>
              <a:ext uri="{FF2B5EF4-FFF2-40B4-BE49-F238E27FC236}">
                <a16:creationId xmlns:a16="http://schemas.microsoft.com/office/drawing/2014/main" id="{62650C27-B6BC-DFB4-C360-D73664335D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pic>
        <p:nvPicPr>
          <p:cNvPr id="81038" name="Picture 142">
            <a:extLst>
              <a:ext uri="{FF2B5EF4-FFF2-40B4-BE49-F238E27FC236}">
                <a16:creationId xmlns:a16="http://schemas.microsoft.com/office/drawing/2014/main" id="{D021366B-629D-E463-3C6C-1018D1C02956}"/>
              </a:ext>
            </a:extLst>
          </p:cNvPr>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827088" y="3360738"/>
            <a:ext cx="7777162" cy="3265487"/>
          </a:xfrm>
          <a:noFill/>
          <a:ln/>
          <a:extLst>
            <a:ext uri="{91240B29-F687-4F45-9708-019B960494DF}">
              <a14:hiddenLine xmlns:a14="http://schemas.microsoft.com/office/drawing/2010/main" w="12700" cap="flat" cmpd="sng" algn="ctr">
                <a:solidFill>
                  <a:schemeClr val="tx1"/>
                </a:solidFill>
                <a:prstDash val="solid"/>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84589CE3-F2A4-4DBB-64F8-D6430EDEE6B7}"/>
              </a:ext>
            </a:extLst>
          </p:cNvPr>
          <p:cNvSpPr>
            <a:spLocks noGrp="1" noChangeArrowheads="1"/>
          </p:cNvSpPr>
          <p:nvPr>
            <p:ph type="title"/>
          </p:nvPr>
        </p:nvSpPr>
        <p:spPr/>
        <p:txBody>
          <a:bodyPr/>
          <a:lstStyle/>
          <a:p>
            <a:r>
              <a:rPr lang="lv-LV" altLang="lv-LV" sz="4000" dirty="0"/>
              <a:t>KLP nākotne</a:t>
            </a:r>
            <a:br>
              <a:rPr lang="lv-LV" altLang="lv-LV" sz="4000" dirty="0"/>
            </a:br>
            <a:r>
              <a:rPr lang="lv-LV" altLang="lv-LV" sz="4000" dirty="0"/>
              <a:t>saistībā ar ES budžeta prioritātēm.</a:t>
            </a:r>
          </a:p>
        </p:txBody>
      </p:sp>
      <p:sp>
        <p:nvSpPr>
          <p:cNvPr id="115715" name="Rectangle 3">
            <a:extLst>
              <a:ext uri="{FF2B5EF4-FFF2-40B4-BE49-F238E27FC236}">
                <a16:creationId xmlns:a16="http://schemas.microsoft.com/office/drawing/2014/main" id="{3CA5C940-70D5-C7AC-F89D-AC17B489634E}"/>
              </a:ext>
            </a:extLst>
          </p:cNvPr>
          <p:cNvSpPr>
            <a:spLocks noGrp="1" noChangeArrowheads="1"/>
          </p:cNvSpPr>
          <p:nvPr>
            <p:ph type="body" idx="1"/>
          </p:nvPr>
        </p:nvSpPr>
        <p:spPr>
          <a:xfrm>
            <a:off x="457200" y="1981200"/>
            <a:ext cx="8229600" cy="4327525"/>
          </a:xfrm>
        </p:spPr>
        <p:txBody>
          <a:bodyPr/>
          <a:lstStyle/>
          <a:p>
            <a:pPr>
              <a:lnSpc>
                <a:spcPct val="80000"/>
              </a:lnSpc>
              <a:buFont typeface="Wingdings" panose="05000000000000000000" pitchFamily="2" charset="2"/>
              <a:buNone/>
            </a:pPr>
            <a:r>
              <a:rPr lang="lv-LV" altLang="lv-LV" b="1" dirty="0"/>
              <a:t>Secinājumi no EK pētījumiem</a:t>
            </a:r>
          </a:p>
          <a:p>
            <a:pPr>
              <a:lnSpc>
                <a:spcPct val="80000"/>
              </a:lnSpc>
            </a:pPr>
            <a:r>
              <a:rPr lang="lv-LV" altLang="lv-LV" sz="2400" dirty="0"/>
              <a:t>Galvenais arguments pašreizējai tiešmaksājumu un tirgus intervences eksistencei ir politikas inerce.</a:t>
            </a:r>
          </a:p>
          <a:p>
            <a:pPr>
              <a:lnSpc>
                <a:spcPct val="80000"/>
              </a:lnSpc>
            </a:pPr>
            <a:r>
              <a:rPr lang="lv-LV" altLang="lv-LV" sz="2400" dirty="0"/>
              <a:t>Reālam novērtējumam jāņem vērā gan</a:t>
            </a:r>
            <a:r>
              <a:rPr lang="lv-LV" altLang="lv-LV" sz="2400" i="1" dirty="0"/>
              <a:t> </a:t>
            </a:r>
            <a:r>
              <a:rPr lang="lv-LV" altLang="lv-LV" sz="2400" dirty="0"/>
              <a:t>ekonomiskā efektivitāte, gan sagaidāmā politikas lobēšana, tādēļ nav iespējama pēkšņa pāreja uz ekonomiski efektīvu budžetu</a:t>
            </a:r>
          </a:p>
          <a:p>
            <a:pPr>
              <a:lnSpc>
                <a:spcPct val="80000"/>
              </a:lnSpc>
            </a:pPr>
            <a:r>
              <a:rPr lang="lv-LV" altLang="lv-LV" sz="2400" dirty="0"/>
              <a:t>Lauksaimniecības </a:t>
            </a:r>
            <a:r>
              <a:rPr lang="lv-LV" altLang="lv-LV" sz="2400" b="1" dirty="0"/>
              <a:t>tirgus politikai</a:t>
            </a:r>
            <a:r>
              <a:rPr lang="lv-LV" altLang="lv-LV" sz="2400" dirty="0"/>
              <a:t> vajadzētu tikt atceltai, taču tās pastāvēšanas laikā tai jāpaliek ES un tās budžeta pārziņā. Arguments par labu centralizācijai ir ietekme starptautiskajās sarunās (PTO), kā arī decentralizācijas iespējamā negatīvā ietekme uz iekšējo tirgu.</a:t>
            </a:r>
          </a:p>
        </p:txBody>
      </p:sp>
      <p:pic>
        <p:nvPicPr>
          <p:cNvPr id="115716" name="Picture 4">
            <a:extLst>
              <a:ext uri="{FF2B5EF4-FFF2-40B4-BE49-F238E27FC236}">
                <a16:creationId xmlns:a16="http://schemas.microsoft.com/office/drawing/2014/main" id="{C97E6C7B-D532-6135-20B4-5A499064D7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6E9FE1D4-FC92-C1B9-EC07-E70610519DD3}"/>
              </a:ext>
            </a:extLst>
          </p:cNvPr>
          <p:cNvSpPr>
            <a:spLocks noGrp="1" noChangeArrowheads="1"/>
          </p:cNvSpPr>
          <p:nvPr>
            <p:ph type="title"/>
          </p:nvPr>
        </p:nvSpPr>
        <p:spPr/>
        <p:txBody>
          <a:bodyPr/>
          <a:lstStyle/>
          <a:p>
            <a:r>
              <a:rPr lang="lv-LV" altLang="lv-LV" sz="4000" dirty="0"/>
              <a:t>KLP nākotne</a:t>
            </a:r>
            <a:br>
              <a:rPr lang="lv-LV" altLang="lv-LV" sz="4000" dirty="0"/>
            </a:br>
            <a:r>
              <a:rPr lang="lv-LV" altLang="lv-LV" sz="4000" dirty="0"/>
              <a:t>saistībā ar ES budžeta prioritātēm.</a:t>
            </a:r>
          </a:p>
        </p:txBody>
      </p:sp>
      <p:sp>
        <p:nvSpPr>
          <p:cNvPr id="117763" name="Rectangle 3">
            <a:extLst>
              <a:ext uri="{FF2B5EF4-FFF2-40B4-BE49-F238E27FC236}">
                <a16:creationId xmlns:a16="http://schemas.microsoft.com/office/drawing/2014/main" id="{7052E708-1CA2-5ADF-4B54-229E011D4967}"/>
              </a:ext>
            </a:extLst>
          </p:cNvPr>
          <p:cNvSpPr>
            <a:spLocks noGrp="1" noChangeArrowheads="1"/>
          </p:cNvSpPr>
          <p:nvPr>
            <p:ph type="body" idx="1"/>
          </p:nvPr>
        </p:nvSpPr>
        <p:spPr>
          <a:xfrm>
            <a:off x="457200" y="1981200"/>
            <a:ext cx="8229600" cy="4327525"/>
          </a:xfrm>
        </p:spPr>
        <p:txBody>
          <a:bodyPr/>
          <a:lstStyle/>
          <a:p>
            <a:pPr>
              <a:lnSpc>
                <a:spcPct val="90000"/>
              </a:lnSpc>
              <a:buFont typeface="Wingdings" panose="05000000000000000000" pitchFamily="2" charset="2"/>
              <a:buNone/>
            </a:pPr>
            <a:r>
              <a:rPr lang="lv-LV" altLang="lv-LV" sz="2400" b="1" dirty="0"/>
              <a:t>Secinājumi no EK pētījumiem</a:t>
            </a:r>
          </a:p>
          <a:p>
            <a:pPr>
              <a:lnSpc>
                <a:spcPct val="90000"/>
              </a:lnSpc>
            </a:pPr>
            <a:r>
              <a:rPr lang="lv-LV" altLang="lv-LV" sz="2400" b="1" dirty="0"/>
              <a:t>Ienākumu atbalsta politikai (tiešmaksājumiem)</a:t>
            </a:r>
            <a:r>
              <a:rPr lang="lv-LV" altLang="lv-LV" sz="2400" dirty="0"/>
              <a:t> vajadzētu tikt decentralizētai, jo </a:t>
            </a:r>
          </a:p>
          <a:p>
            <a:pPr lvl="1">
              <a:lnSpc>
                <a:spcPct val="90000"/>
              </a:lnSpc>
            </a:pPr>
            <a:r>
              <a:rPr lang="lv-LV" altLang="lv-LV" sz="2000" dirty="0"/>
              <a:t>tā nenodrošina ne mēroga ekonomikas efektu, ne papildus sabiedrisko labumu, ja tiek regulēta ES līmenī,</a:t>
            </a:r>
          </a:p>
          <a:p>
            <a:pPr lvl="1">
              <a:lnSpc>
                <a:spcPct val="90000"/>
              </a:lnSpc>
            </a:pPr>
            <a:r>
              <a:rPr lang="lv-LV" altLang="lv-LV" sz="2000" dirty="0"/>
              <a:t>savstarpējās atbilstības prasības jau ir iekļautas ES likumdošanā, savukārt labs lauksaimniecības un vides stāvoklis ir saistīts ar specifiskiem nacionāliem standartiem.</a:t>
            </a:r>
          </a:p>
          <a:p>
            <a:pPr lvl="1">
              <a:lnSpc>
                <a:spcPct val="90000"/>
              </a:lnSpc>
            </a:pPr>
            <a:r>
              <a:rPr lang="lv-LV" altLang="lv-LV" sz="2000" dirty="0"/>
              <a:t>valstīs pastāv ievērojamas viedokļu atšķirības lauksaimnieku ienākumu atbalsta vērtējumā, līdz ar to kopējs finansējums rada problēmas. Fiskālās ekvivalences principam (valsts no saviem līdzekļiem finansē izdevumus, par kuriem tā izlemj) vajadzētu noteikt finansējuma apjomu.</a:t>
            </a:r>
          </a:p>
        </p:txBody>
      </p:sp>
      <p:pic>
        <p:nvPicPr>
          <p:cNvPr id="117764" name="Picture 4">
            <a:extLst>
              <a:ext uri="{FF2B5EF4-FFF2-40B4-BE49-F238E27FC236}">
                <a16:creationId xmlns:a16="http://schemas.microsoft.com/office/drawing/2014/main" id="{2A0865D5-3AFD-248B-AE48-6E3D69FC29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6" name="Picture 4">
            <a:extLst>
              <a:ext uri="{FF2B5EF4-FFF2-40B4-BE49-F238E27FC236}">
                <a16:creationId xmlns:a16="http://schemas.microsoft.com/office/drawing/2014/main" id="{DF9EDE07-2921-BD37-8341-A93B0A66DC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
        <p:nvSpPr>
          <p:cNvPr id="74772" name="Text Box 20">
            <a:extLst>
              <a:ext uri="{FF2B5EF4-FFF2-40B4-BE49-F238E27FC236}">
                <a16:creationId xmlns:a16="http://schemas.microsoft.com/office/drawing/2014/main" id="{0F27A950-D000-571A-2110-1D01D693B5FC}"/>
              </a:ext>
            </a:extLst>
          </p:cNvPr>
          <p:cNvSpPr txBox="1">
            <a:spLocks noChangeArrowheads="1"/>
          </p:cNvSpPr>
          <p:nvPr/>
        </p:nvSpPr>
        <p:spPr bwMode="auto">
          <a:xfrm>
            <a:off x="827088" y="5949950"/>
            <a:ext cx="582771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lv-LV" sz="1400"/>
              <a:t>* - obligātu uz vienādiem principiem</a:t>
            </a:r>
          </a:p>
          <a:p>
            <a:r>
              <a:rPr lang="en-US" altLang="lv-LV" sz="1400"/>
              <a:t>** - </a:t>
            </a:r>
            <a:r>
              <a:rPr lang="lv-LV" altLang="lv-LV" sz="1400"/>
              <a:t>nosacījums, ka </a:t>
            </a:r>
            <a:r>
              <a:rPr lang="en-US" altLang="lv-LV" sz="1400"/>
              <a:t>finansējums nepārsniedz atdevi</a:t>
            </a:r>
            <a:endParaRPr lang="lv-LV" altLang="lv-LV" sz="1400"/>
          </a:p>
          <a:p>
            <a:r>
              <a:rPr lang="lv-LV" altLang="lv-LV" sz="1400"/>
              <a:t>Viedokļi publicēti </a:t>
            </a:r>
            <a:r>
              <a:rPr lang="lv-LV" altLang="lv-LV" sz="1400">
                <a:hlinkClick r:id="rId4"/>
              </a:rPr>
              <a:t>http://ec.europa.eu/budget/reform/issues/read_en.htm</a:t>
            </a:r>
            <a:r>
              <a:rPr lang="lv-LV" altLang="lv-LV" sz="1400"/>
              <a:t> </a:t>
            </a:r>
          </a:p>
        </p:txBody>
      </p:sp>
      <p:pic>
        <p:nvPicPr>
          <p:cNvPr id="74774" name="Picture 22">
            <a:extLst>
              <a:ext uri="{FF2B5EF4-FFF2-40B4-BE49-F238E27FC236}">
                <a16:creationId xmlns:a16="http://schemas.microsoft.com/office/drawing/2014/main" id="{47214261-80A2-758A-29FB-6160A74E9B67}"/>
              </a:ext>
            </a:extLst>
          </p:cNvPr>
          <p:cNvPicPr>
            <a:picLocks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a:xfrm>
            <a:off x="0" y="333375"/>
            <a:ext cx="9144000" cy="5876925"/>
          </a:xfrm>
          <a:noFill/>
          <a:ln/>
          <a:extLst>
            <a:ext uri="{91240B29-F687-4F45-9708-019B960494DF}">
              <a14:hiddenLine xmlns:a14="http://schemas.microsoft.com/office/drawing/2010/main" w="12700" cap="flat" cmpd="sng" algn="ctr">
                <a:solidFill>
                  <a:schemeClr val="tx1"/>
                </a:solidFill>
                <a:prstDash val="solid"/>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CDF0A08A-6B70-616A-0955-161ABC50652D}"/>
              </a:ext>
            </a:extLst>
          </p:cNvPr>
          <p:cNvSpPr>
            <a:spLocks noGrp="1" noChangeArrowheads="1"/>
          </p:cNvSpPr>
          <p:nvPr>
            <p:ph type="title"/>
          </p:nvPr>
        </p:nvSpPr>
        <p:spPr/>
        <p:txBody>
          <a:bodyPr/>
          <a:lstStyle/>
          <a:p>
            <a:r>
              <a:rPr lang="lv-LV" altLang="lv-LV" sz="4000"/>
              <a:t>KLP nākotne saistībā ar ES budžeta prioritātēm. Secinājumi (1)</a:t>
            </a:r>
          </a:p>
        </p:txBody>
      </p:sp>
      <p:sp>
        <p:nvSpPr>
          <p:cNvPr id="128003" name="Rectangle 3">
            <a:extLst>
              <a:ext uri="{FF2B5EF4-FFF2-40B4-BE49-F238E27FC236}">
                <a16:creationId xmlns:a16="http://schemas.microsoft.com/office/drawing/2014/main" id="{F0D1672D-114C-DF36-A7FC-536E5F5C4417}"/>
              </a:ext>
            </a:extLst>
          </p:cNvPr>
          <p:cNvSpPr>
            <a:spLocks noGrp="1" noChangeArrowheads="1"/>
          </p:cNvSpPr>
          <p:nvPr>
            <p:ph type="body" idx="1"/>
          </p:nvPr>
        </p:nvSpPr>
        <p:spPr>
          <a:xfrm>
            <a:off x="457200" y="1981200"/>
            <a:ext cx="8229600" cy="4400550"/>
          </a:xfrm>
        </p:spPr>
        <p:txBody>
          <a:bodyPr/>
          <a:lstStyle/>
          <a:p>
            <a:pPr>
              <a:lnSpc>
                <a:spcPct val="80000"/>
              </a:lnSpc>
            </a:pPr>
            <a:r>
              <a:rPr lang="lv-LV" altLang="lv-LV" sz="2000" dirty="0"/>
              <a:t>ES budžetam ir pietiekami elastīgas finansēšanas iespējas, bet galvenā diskusija būs par prioritātēm</a:t>
            </a:r>
          </a:p>
          <a:p>
            <a:pPr>
              <a:lnSpc>
                <a:spcPct val="80000"/>
              </a:lnSpc>
            </a:pPr>
            <a:r>
              <a:rPr lang="lv-LV" altLang="lv-LV" sz="2000" dirty="0"/>
              <a:t>EK pētījumu rezultāti atšķirībā no sabiedriskās apspriešanas oficiāliem dalībvalstu viedokļiem vairāk pauž atbalstu KLP īpatsvara samazināšanai ES budžetā un politikas jomas pārnešanai uz dalībvalstu kompetenci</a:t>
            </a:r>
          </a:p>
          <a:p>
            <a:pPr>
              <a:lnSpc>
                <a:spcPct val="80000"/>
              </a:lnSpc>
            </a:pPr>
            <a:r>
              <a:rPr lang="lv-LV" altLang="lv-LV" sz="2000" dirty="0"/>
              <a:t>Balsu skaita ziņā ietekmīgākās dalībvalstis sabiedriskajā apspriešanā (piem., Vācija, Francija) nav precīzi formulējušas attieksmi pret konkrētiem KLP reformēšanas un finansēšanas jautājumiem, nosakot vien vispārējus mērķus, jo:</a:t>
            </a:r>
          </a:p>
          <a:p>
            <a:pPr lvl="1">
              <a:lnSpc>
                <a:spcPct val="80000"/>
              </a:lnSpc>
            </a:pPr>
            <a:r>
              <a:rPr lang="lv-LV" altLang="lv-LV" sz="1800" dirty="0"/>
              <a:t>debašu viedokļi ir apkopoti pirms KLP “Veselības pārbaudes” lēmumu pieņemšanas,</a:t>
            </a:r>
          </a:p>
          <a:p>
            <a:pPr lvl="1">
              <a:lnSpc>
                <a:spcPct val="80000"/>
              </a:lnSpc>
            </a:pPr>
            <a:r>
              <a:rPr lang="lv-LV" altLang="lv-LV" sz="1800" dirty="0"/>
              <a:t>Ņemot vērā salīdzinoši optimistisko ekonomisko situāciju budžeta apspriešanas laikā 2008.gada pirmajā pusē, institucionālais un sabiedriskais viedoklis par budžeta prioritātēm vēl var būtiski mainīties (uz šādu iespējamību jau ir atklāti norādījusi Spānija).</a:t>
            </a:r>
          </a:p>
        </p:txBody>
      </p:sp>
      <p:pic>
        <p:nvPicPr>
          <p:cNvPr id="128004" name="Picture 4">
            <a:extLst>
              <a:ext uri="{FF2B5EF4-FFF2-40B4-BE49-F238E27FC236}">
                <a16:creationId xmlns:a16="http://schemas.microsoft.com/office/drawing/2014/main" id="{CEE0F3BB-D98F-A40A-9AB7-B065F480C0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67F98B7-B3B1-ABCE-2CEA-E7BFF17762BA}"/>
              </a:ext>
            </a:extLst>
          </p:cNvPr>
          <p:cNvSpPr>
            <a:spLocks noGrp="1" noChangeArrowheads="1"/>
          </p:cNvSpPr>
          <p:nvPr>
            <p:ph type="title"/>
          </p:nvPr>
        </p:nvSpPr>
        <p:spPr/>
        <p:txBody>
          <a:bodyPr/>
          <a:lstStyle/>
          <a:p>
            <a:r>
              <a:rPr lang="lv-LV" altLang="lv-LV" dirty="0"/>
              <a:t>Prezentācijas kopsavilkums </a:t>
            </a:r>
          </a:p>
        </p:txBody>
      </p:sp>
      <p:sp>
        <p:nvSpPr>
          <p:cNvPr id="17411" name="Rectangle 3">
            <a:extLst>
              <a:ext uri="{FF2B5EF4-FFF2-40B4-BE49-F238E27FC236}">
                <a16:creationId xmlns:a16="http://schemas.microsoft.com/office/drawing/2014/main" id="{C7E2B50B-90D8-8001-571C-025D0424404C}"/>
              </a:ext>
            </a:extLst>
          </p:cNvPr>
          <p:cNvSpPr>
            <a:spLocks noGrp="1" noChangeArrowheads="1"/>
          </p:cNvSpPr>
          <p:nvPr>
            <p:ph type="body" idx="1"/>
          </p:nvPr>
        </p:nvSpPr>
        <p:spPr/>
        <p:txBody>
          <a:bodyPr/>
          <a:lstStyle/>
          <a:p>
            <a:pPr>
              <a:lnSpc>
                <a:spcPct val="90000"/>
              </a:lnSpc>
            </a:pPr>
            <a:r>
              <a:rPr lang="lv-LV" altLang="lv-LV" dirty="0"/>
              <a:t>Eiropas Savienības pašreizējais finanšu plāns 2007.-2013.gadam</a:t>
            </a:r>
          </a:p>
          <a:p>
            <a:pPr>
              <a:lnSpc>
                <a:spcPct val="90000"/>
              </a:lnSpc>
            </a:pPr>
            <a:r>
              <a:rPr lang="lv-LV" altLang="lv-LV" dirty="0"/>
              <a:t>ES budžeta pārskatīšana</a:t>
            </a:r>
            <a:endParaRPr lang="lv-LV" altLang="lv-LV" i="1" dirty="0"/>
          </a:p>
          <a:p>
            <a:pPr lvl="1">
              <a:lnSpc>
                <a:spcPct val="90000"/>
              </a:lnSpc>
            </a:pPr>
            <a:r>
              <a:rPr lang="lv-LV" altLang="lv-LV" dirty="0"/>
              <a:t> mērķis un process</a:t>
            </a:r>
          </a:p>
          <a:p>
            <a:pPr lvl="1">
              <a:lnSpc>
                <a:spcPct val="90000"/>
              </a:lnSpc>
            </a:pPr>
            <a:r>
              <a:rPr lang="lv-LV" altLang="lv-LV" dirty="0"/>
              <a:t> prioritātes </a:t>
            </a:r>
          </a:p>
          <a:p>
            <a:pPr lvl="1">
              <a:lnSpc>
                <a:spcPct val="90000"/>
              </a:lnSpc>
            </a:pPr>
            <a:r>
              <a:rPr lang="lv-LV" altLang="lv-LV" dirty="0"/>
              <a:t> viedokļi</a:t>
            </a:r>
          </a:p>
          <a:p>
            <a:pPr>
              <a:lnSpc>
                <a:spcPct val="90000"/>
              </a:lnSpc>
            </a:pPr>
            <a:r>
              <a:rPr lang="lv-LV" altLang="lv-LV" dirty="0"/>
              <a:t>KLP nākotne saistībā ar ES budžeta prioritātēm</a:t>
            </a:r>
          </a:p>
        </p:txBody>
      </p:sp>
      <p:pic>
        <p:nvPicPr>
          <p:cNvPr id="17412" name="Picture 4">
            <a:extLst>
              <a:ext uri="{FF2B5EF4-FFF2-40B4-BE49-F238E27FC236}">
                <a16:creationId xmlns:a16="http://schemas.microsoft.com/office/drawing/2014/main" id="{66CF2706-FCC8-CF55-2AEC-B97D91B6FD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1B6DC1EC-8D01-43FA-0CB8-0E41070558B1}"/>
              </a:ext>
            </a:extLst>
          </p:cNvPr>
          <p:cNvSpPr>
            <a:spLocks noGrp="1" noChangeArrowheads="1"/>
          </p:cNvSpPr>
          <p:nvPr>
            <p:ph type="title"/>
          </p:nvPr>
        </p:nvSpPr>
        <p:spPr/>
        <p:txBody>
          <a:bodyPr/>
          <a:lstStyle/>
          <a:p>
            <a:r>
              <a:rPr lang="lv-LV" altLang="lv-LV" sz="4000" dirty="0"/>
              <a:t>KLP nākotne saistībā ar ES budžeta prioritātēm. Secinājumi (2)</a:t>
            </a:r>
          </a:p>
        </p:txBody>
      </p:sp>
      <p:sp>
        <p:nvSpPr>
          <p:cNvPr id="119811" name="Rectangle 3">
            <a:extLst>
              <a:ext uri="{FF2B5EF4-FFF2-40B4-BE49-F238E27FC236}">
                <a16:creationId xmlns:a16="http://schemas.microsoft.com/office/drawing/2014/main" id="{D95D065F-5220-BFFB-B84E-8F2917F96A09}"/>
              </a:ext>
            </a:extLst>
          </p:cNvPr>
          <p:cNvSpPr>
            <a:spLocks noGrp="1" noChangeArrowheads="1"/>
          </p:cNvSpPr>
          <p:nvPr>
            <p:ph type="body" idx="1"/>
          </p:nvPr>
        </p:nvSpPr>
        <p:spPr>
          <a:xfrm>
            <a:off x="457200" y="1981200"/>
            <a:ext cx="8229600" cy="4471988"/>
          </a:xfrm>
        </p:spPr>
        <p:txBody>
          <a:bodyPr/>
          <a:lstStyle/>
          <a:p>
            <a:pPr>
              <a:lnSpc>
                <a:spcPct val="80000"/>
              </a:lnSpc>
            </a:pPr>
            <a:r>
              <a:rPr lang="lv-LV" altLang="lv-LV" sz="2400" dirty="0"/>
              <a:t>No konkrēti paustajiem dalībvalstu viedokļiem par KLP finansēšanas jautājumiem:</a:t>
            </a:r>
          </a:p>
          <a:p>
            <a:pPr lvl="1">
              <a:lnSpc>
                <a:spcPct val="80000"/>
              </a:lnSpc>
            </a:pPr>
            <a:r>
              <a:rPr lang="lv-LV" altLang="lv-LV" sz="2000" dirty="0"/>
              <a:t>vairums neatbalsta KLP nacionalizāciju,</a:t>
            </a:r>
          </a:p>
          <a:p>
            <a:pPr lvl="1">
              <a:lnSpc>
                <a:spcPct val="80000"/>
              </a:lnSpc>
            </a:pPr>
            <a:r>
              <a:rPr lang="lv-LV" altLang="lv-LV" sz="2000" dirty="0"/>
              <a:t>Jaunās dalībvalstis neatbalsta līdzfinansējuma (t.sk., 1.pīlāram) piešķiršanu vai palielināšanu no nacionālā budžeta, kamēr Vecās dalībvalstis šādu iespēju atbalsta</a:t>
            </a:r>
          </a:p>
          <a:p>
            <a:pPr lvl="1">
              <a:lnSpc>
                <a:spcPct val="80000"/>
              </a:lnSpc>
            </a:pPr>
            <a:r>
              <a:rPr lang="lv-LV" altLang="lv-LV" sz="2000" dirty="0"/>
              <a:t>Jaunās dalībvalstis vēlas atbalsta izlīdzināšanu starp dalībvalstīm un atteikšanos no vēsturiskā principa (arī Nīderlande),</a:t>
            </a:r>
          </a:p>
          <a:p>
            <a:pPr lvl="1">
              <a:lnSpc>
                <a:spcPct val="80000"/>
              </a:lnSpc>
            </a:pPr>
            <a:r>
              <a:rPr lang="lv-LV" altLang="lv-LV" sz="2000" dirty="0"/>
              <a:t>Visradikālāk atšķiras viedoklis par 1.pīlāra finansējuma samazināšanu vai likvidēšanu, turklāt viedokļi dalās gan Jauno, gan Veco dalībvalstu vidū. Ņemot vērā balsu skaitu, varētu būt sagaidāms atbalsta pārsvars 1.pīlāra samazinājumam </a:t>
            </a:r>
          </a:p>
          <a:p>
            <a:pPr lvl="1">
              <a:lnSpc>
                <a:spcPct val="80000"/>
              </a:lnSpc>
            </a:pPr>
            <a:r>
              <a:rPr lang="lv-LV" altLang="lv-LV" sz="2000" dirty="0"/>
              <a:t>2.pīlāra nozīme tiek akcentēta visos konkrēti formulētajos viedokļos.</a:t>
            </a:r>
          </a:p>
          <a:p>
            <a:pPr lvl="1">
              <a:lnSpc>
                <a:spcPct val="80000"/>
              </a:lnSpc>
            </a:pPr>
            <a:endParaRPr lang="lv-LV" altLang="lv-LV" sz="2000" dirty="0"/>
          </a:p>
        </p:txBody>
      </p:sp>
      <p:pic>
        <p:nvPicPr>
          <p:cNvPr id="119812" name="Picture 4">
            <a:extLst>
              <a:ext uri="{FF2B5EF4-FFF2-40B4-BE49-F238E27FC236}">
                <a16:creationId xmlns:a16="http://schemas.microsoft.com/office/drawing/2014/main" id="{8BB3E68B-FC6F-311D-93AD-1981AE7705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6533F420-E58F-E618-6FBD-4C55051B4182}"/>
              </a:ext>
            </a:extLst>
          </p:cNvPr>
          <p:cNvSpPr>
            <a:spLocks noGrp="1" noChangeArrowheads="1"/>
          </p:cNvSpPr>
          <p:nvPr>
            <p:ph type="title"/>
          </p:nvPr>
        </p:nvSpPr>
        <p:spPr/>
        <p:txBody>
          <a:bodyPr/>
          <a:lstStyle/>
          <a:p>
            <a:endParaRPr lang="lv-LV" altLang="lv-LV" dirty="0"/>
          </a:p>
        </p:txBody>
      </p:sp>
      <p:sp>
        <p:nvSpPr>
          <p:cNvPr id="130051" name="Rectangle 3">
            <a:extLst>
              <a:ext uri="{FF2B5EF4-FFF2-40B4-BE49-F238E27FC236}">
                <a16:creationId xmlns:a16="http://schemas.microsoft.com/office/drawing/2014/main" id="{CC6442A4-4CA1-9EFC-145A-9ED1E1E57D7D}"/>
              </a:ext>
            </a:extLst>
          </p:cNvPr>
          <p:cNvSpPr>
            <a:spLocks noGrp="1" noChangeArrowheads="1"/>
          </p:cNvSpPr>
          <p:nvPr>
            <p:ph type="body" idx="1"/>
          </p:nvPr>
        </p:nvSpPr>
        <p:spPr>
          <a:xfrm>
            <a:off x="457200" y="1981200"/>
            <a:ext cx="8229600" cy="4471988"/>
          </a:xfrm>
        </p:spPr>
        <p:txBody>
          <a:bodyPr/>
          <a:lstStyle/>
          <a:p>
            <a:pPr lvl="1">
              <a:buFont typeface="Wingdings" panose="05000000000000000000" pitchFamily="2" charset="2"/>
              <a:buNone/>
            </a:pPr>
            <a:endParaRPr lang="lv-LV" altLang="lv-LV" dirty="0"/>
          </a:p>
          <a:p>
            <a:pPr lvl="1">
              <a:buFont typeface="Wingdings" panose="05000000000000000000" pitchFamily="2" charset="2"/>
              <a:buNone/>
            </a:pPr>
            <a:endParaRPr lang="lv-LV" altLang="lv-LV" dirty="0"/>
          </a:p>
          <a:p>
            <a:pPr lvl="1" algn="ctr">
              <a:buFont typeface="Wingdings" panose="05000000000000000000" pitchFamily="2" charset="2"/>
              <a:buNone/>
            </a:pPr>
            <a:r>
              <a:rPr lang="lv-LV" altLang="lv-LV" dirty="0"/>
              <a:t>Paldies par uzmanību!</a:t>
            </a:r>
          </a:p>
        </p:txBody>
      </p:sp>
      <p:pic>
        <p:nvPicPr>
          <p:cNvPr id="130052" name="Picture 4">
            <a:extLst>
              <a:ext uri="{FF2B5EF4-FFF2-40B4-BE49-F238E27FC236}">
                <a16:creationId xmlns:a16="http://schemas.microsoft.com/office/drawing/2014/main" id="{1A0017F4-B913-701F-16FA-2728C92248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629825A7-314C-56C3-DC5A-22842B80687E}"/>
              </a:ext>
            </a:extLst>
          </p:cNvPr>
          <p:cNvSpPr>
            <a:spLocks noGrp="1" noChangeArrowheads="1"/>
          </p:cNvSpPr>
          <p:nvPr>
            <p:ph type="title"/>
          </p:nvPr>
        </p:nvSpPr>
        <p:spPr/>
        <p:txBody>
          <a:bodyPr/>
          <a:lstStyle/>
          <a:p>
            <a:r>
              <a:rPr lang="lv-LV" altLang="lv-LV" dirty="0"/>
              <a:t>ES budžets -</a:t>
            </a:r>
          </a:p>
        </p:txBody>
      </p:sp>
      <p:sp>
        <p:nvSpPr>
          <p:cNvPr id="62467" name="Rectangle 3">
            <a:extLst>
              <a:ext uri="{FF2B5EF4-FFF2-40B4-BE49-F238E27FC236}">
                <a16:creationId xmlns:a16="http://schemas.microsoft.com/office/drawing/2014/main" id="{61D5AE72-1560-0AD4-932C-A2576B9D7DA5}"/>
              </a:ext>
            </a:extLst>
          </p:cNvPr>
          <p:cNvSpPr>
            <a:spLocks noGrp="1" noChangeArrowheads="1"/>
          </p:cNvSpPr>
          <p:nvPr>
            <p:ph type="body" idx="1"/>
          </p:nvPr>
        </p:nvSpPr>
        <p:spPr>
          <a:xfrm>
            <a:off x="457200" y="1981200"/>
            <a:ext cx="8229600" cy="3968750"/>
          </a:xfrm>
        </p:spPr>
        <p:txBody>
          <a:bodyPr/>
          <a:lstStyle/>
          <a:p>
            <a:pPr>
              <a:lnSpc>
                <a:spcPct val="80000"/>
              </a:lnSpc>
              <a:buFont typeface="Wingdings" panose="05000000000000000000" pitchFamily="2" charset="2"/>
              <a:buNone/>
            </a:pPr>
            <a:r>
              <a:rPr lang="lv-LV" altLang="lv-LV" sz="2800" dirty="0"/>
              <a:t>Galvenais </a:t>
            </a:r>
            <a:r>
              <a:rPr lang="lv-LV" altLang="lv-LV" sz="2800" b="1" dirty="0"/>
              <a:t>instruments ES politikas mērķu sasniegšanai</a:t>
            </a:r>
            <a:r>
              <a:rPr lang="lv-LV" altLang="lv-LV" sz="2800" dirty="0"/>
              <a:t> divos līmeņos:</a:t>
            </a:r>
          </a:p>
          <a:p>
            <a:pPr lvl="1">
              <a:lnSpc>
                <a:spcPct val="80000"/>
              </a:lnSpc>
            </a:pPr>
            <a:r>
              <a:rPr lang="lv-LV" altLang="lv-LV" sz="2400" dirty="0"/>
              <a:t>Politikas jomu administratīvo izmaksu finansēšana (tiesību aktu izstrāde u.tml.),</a:t>
            </a:r>
          </a:p>
          <a:p>
            <a:pPr lvl="1">
              <a:lnSpc>
                <a:spcPct val="80000"/>
              </a:lnSpc>
            </a:pPr>
            <a:r>
              <a:rPr lang="lv-LV" altLang="lv-LV" sz="2400" dirty="0"/>
              <a:t>Politikas jomai nodrošināts finansiāls atbalsts.</a:t>
            </a:r>
          </a:p>
          <a:p>
            <a:pPr lvl="1">
              <a:lnSpc>
                <a:spcPct val="80000"/>
              </a:lnSpc>
              <a:buFont typeface="Wingdings" panose="05000000000000000000" pitchFamily="2" charset="2"/>
              <a:buNone/>
            </a:pPr>
            <a:endParaRPr lang="lv-LV" altLang="lv-LV" sz="2400" dirty="0"/>
          </a:p>
          <a:p>
            <a:pPr>
              <a:lnSpc>
                <a:spcPct val="80000"/>
              </a:lnSpc>
              <a:buFont typeface="Wingdings" panose="05000000000000000000" pitchFamily="2" charset="2"/>
              <a:buNone/>
            </a:pPr>
            <a:r>
              <a:rPr lang="lv-LV" altLang="lv-LV" sz="2800" b="1" dirty="0"/>
              <a:t>Kritēriji </a:t>
            </a:r>
            <a:r>
              <a:rPr lang="lv-LV" altLang="lv-LV" sz="2800" dirty="0"/>
              <a:t>ES budžeta </a:t>
            </a:r>
            <a:r>
              <a:rPr lang="lv-LV" altLang="lv-LV" sz="2800" b="1" dirty="0"/>
              <a:t>izmantošanai</a:t>
            </a:r>
            <a:r>
              <a:rPr lang="lv-LV" altLang="lv-LV" sz="2800" dirty="0"/>
              <a:t>:</a:t>
            </a:r>
          </a:p>
          <a:p>
            <a:pPr lvl="1">
              <a:lnSpc>
                <a:spcPct val="80000"/>
              </a:lnSpc>
            </a:pPr>
            <a:r>
              <a:rPr lang="lv-LV" altLang="lv-LV" sz="2400" dirty="0"/>
              <a:t> </a:t>
            </a:r>
            <a:r>
              <a:rPr lang="lv-LV" altLang="lv-LV" sz="2400" b="1" dirty="0"/>
              <a:t>decentralizācija, </a:t>
            </a:r>
            <a:r>
              <a:rPr lang="lv-LV" altLang="lv-LV" sz="2400" dirty="0"/>
              <a:t>bet dalībvalstu līmenī vien nav iespējams sasniegt mērķus,</a:t>
            </a:r>
          </a:p>
          <a:p>
            <a:pPr lvl="1">
              <a:lnSpc>
                <a:spcPct val="80000"/>
              </a:lnSpc>
            </a:pPr>
            <a:r>
              <a:rPr lang="lv-LV" altLang="lv-LV" sz="2400" dirty="0"/>
              <a:t> </a:t>
            </a:r>
            <a:r>
              <a:rPr lang="lv-LV" altLang="lv-LV" sz="2400" b="1" dirty="0"/>
              <a:t>proporcionalitāte</a:t>
            </a:r>
            <a:r>
              <a:rPr lang="lv-LV" altLang="lv-LV" sz="2400" dirty="0"/>
              <a:t> – izdevumu samērīgums ar ieguvumiem.</a:t>
            </a:r>
          </a:p>
        </p:txBody>
      </p:sp>
      <p:pic>
        <p:nvPicPr>
          <p:cNvPr id="62468" name="Picture 4">
            <a:extLst>
              <a:ext uri="{FF2B5EF4-FFF2-40B4-BE49-F238E27FC236}">
                <a16:creationId xmlns:a16="http://schemas.microsoft.com/office/drawing/2014/main" id="{A8E5F4E9-EF24-42CF-4A7A-0289C261D5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353ED307-4D6C-9DC1-E217-545AB26BECEF}"/>
              </a:ext>
            </a:extLst>
          </p:cNvPr>
          <p:cNvSpPr>
            <a:spLocks noGrp="1" noChangeArrowheads="1"/>
          </p:cNvSpPr>
          <p:nvPr>
            <p:ph type="title"/>
          </p:nvPr>
        </p:nvSpPr>
        <p:spPr/>
        <p:txBody>
          <a:bodyPr/>
          <a:lstStyle/>
          <a:p>
            <a:r>
              <a:rPr lang="lv-LV" altLang="lv-LV" sz="3200" dirty="0"/>
              <a:t>ES pašreizējais finanšu plāns 2007.-2013.g.</a:t>
            </a:r>
            <a:r>
              <a:rPr lang="lv-LV" altLang="lv-LV" dirty="0"/>
              <a:t> Budžeta finansēšana (1)</a:t>
            </a:r>
          </a:p>
        </p:txBody>
      </p:sp>
      <p:sp>
        <p:nvSpPr>
          <p:cNvPr id="66563" name="Rectangle 3">
            <a:extLst>
              <a:ext uri="{FF2B5EF4-FFF2-40B4-BE49-F238E27FC236}">
                <a16:creationId xmlns:a16="http://schemas.microsoft.com/office/drawing/2014/main" id="{33EA1A14-00E8-7186-AF9D-2C300EBDE862}"/>
              </a:ext>
            </a:extLst>
          </p:cNvPr>
          <p:cNvSpPr>
            <a:spLocks noGrp="1" noChangeArrowheads="1"/>
          </p:cNvSpPr>
          <p:nvPr>
            <p:ph type="body" sz="half" idx="1"/>
          </p:nvPr>
        </p:nvSpPr>
        <p:spPr>
          <a:xfrm>
            <a:off x="457200" y="1981200"/>
            <a:ext cx="3538538" cy="4876800"/>
          </a:xfrm>
        </p:spPr>
        <p:txBody>
          <a:bodyPr/>
          <a:lstStyle/>
          <a:p>
            <a:pPr>
              <a:lnSpc>
                <a:spcPct val="80000"/>
              </a:lnSpc>
            </a:pPr>
            <a:r>
              <a:rPr lang="lv-LV" altLang="lv-LV" sz="2400" dirty="0"/>
              <a:t>Finansēšanas resursi</a:t>
            </a:r>
          </a:p>
          <a:p>
            <a:pPr lvl="1">
              <a:lnSpc>
                <a:spcPct val="80000"/>
              </a:lnSpc>
            </a:pPr>
            <a:r>
              <a:rPr lang="lv-LV" altLang="lv-LV" sz="2000" dirty="0"/>
              <a:t> muitas nodokļi, lauksaimniecības nodevas (tradicionālie pašu resursi),</a:t>
            </a:r>
          </a:p>
          <a:p>
            <a:pPr lvl="1">
              <a:lnSpc>
                <a:spcPct val="80000"/>
              </a:lnSpc>
            </a:pPr>
            <a:r>
              <a:rPr lang="lv-LV" altLang="lv-LV" sz="2000" dirty="0"/>
              <a:t> valstu iemaksas, kas balstītas uz pievienotās vērtības nodokli PVN un nacionālo kopienākumu (NKI)</a:t>
            </a:r>
          </a:p>
          <a:p>
            <a:pPr>
              <a:lnSpc>
                <a:spcPct val="80000"/>
              </a:lnSpc>
            </a:pPr>
            <a:r>
              <a:rPr lang="lv-LV" altLang="lv-LV" sz="2400" dirty="0"/>
              <a:t>Iemaksu līmenis</a:t>
            </a:r>
          </a:p>
          <a:p>
            <a:pPr lvl="1">
              <a:lnSpc>
                <a:spcPct val="80000"/>
              </a:lnSpc>
            </a:pPr>
            <a:r>
              <a:rPr lang="lv-LV" altLang="lv-LV" sz="2000" dirty="0"/>
              <a:t>noteiktie “griesti” - 1,24%  no NKI</a:t>
            </a:r>
          </a:p>
          <a:p>
            <a:pPr lvl="1">
              <a:lnSpc>
                <a:spcPct val="80000"/>
              </a:lnSpc>
            </a:pPr>
            <a:r>
              <a:rPr lang="lv-LV" altLang="lv-LV" sz="2000" dirty="0"/>
              <a:t>faktiskais - ~1% no NKI</a:t>
            </a:r>
          </a:p>
        </p:txBody>
      </p:sp>
      <p:sp>
        <p:nvSpPr>
          <p:cNvPr id="66567" name="Rectangle 7">
            <a:extLst>
              <a:ext uri="{FF2B5EF4-FFF2-40B4-BE49-F238E27FC236}">
                <a16:creationId xmlns:a16="http://schemas.microsoft.com/office/drawing/2014/main" id="{AC2953A2-915B-143E-09FD-AF40BDBFD8F5}"/>
              </a:ext>
            </a:extLst>
          </p:cNvPr>
          <p:cNvSpPr>
            <a:spLocks noGrp="1" noChangeArrowheads="1"/>
          </p:cNvSpPr>
          <p:nvPr>
            <p:ph sz="half" idx="2"/>
          </p:nvPr>
        </p:nvSpPr>
        <p:spPr/>
        <p:txBody>
          <a:bodyPr/>
          <a:lstStyle/>
          <a:p>
            <a:pPr>
              <a:lnSpc>
                <a:spcPct val="90000"/>
              </a:lnSpc>
            </a:pPr>
            <a:endParaRPr lang="lv-LV" altLang="lv-LV" sz="2000"/>
          </a:p>
        </p:txBody>
      </p:sp>
      <p:pic>
        <p:nvPicPr>
          <p:cNvPr id="66564" name="Picture 4">
            <a:extLst>
              <a:ext uri="{FF2B5EF4-FFF2-40B4-BE49-F238E27FC236}">
                <a16:creationId xmlns:a16="http://schemas.microsoft.com/office/drawing/2014/main" id="{17950369-EFC9-E769-BB39-024D9F1239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pic>
        <p:nvPicPr>
          <p:cNvPr id="66568" name="Picture 8">
            <a:extLst>
              <a:ext uri="{FF2B5EF4-FFF2-40B4-BE49-F238E27FC236}">
                <a16:creationId xmlns:a16="http://schemas.microsoft.com/office/drawing/2014/main" id="{9C93562B-C126-13FA-8329-CECC88922B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2349500"/>
            <a:ext cx="4500562" cy="2420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569" name="Text Box 9">
            <a:extLst>
              <a:ext uri="{FF2B5EF4-FFF2-40B4-BE49-F238E27FC236}">
                <a16:creationId xmlns:a16="http://schemas.microsoft.com/office/drawing/2014/main" id="{B3A92679-63CF-0725-DE37-3518E725B2A5}"/>
              </a:ext>
            </a:extLst>
          </p:cNvPr>
          <p:cNvSpPr txBox="1">
            <a:spLocks noChangeArrowheads="1"/>
          </p:cNvSpPr>
          <p:nvPr/>
        </p:nvSpPr>
        <p:spPr bwMode="auto">
          <a:xfrm>
            <a:off x="4235450" y="1989138"/>
            <a:ext cx="490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b="1"/>
              <a:t>Iemaksu struktūra (2013, salīdzinot ar 1988)</a:t>
            </a:r>
          </a:p>
        </p:txBody>
      </p:sp>
      <p:sp>
        <p:nvSpPr>
          <p:cNvPr id="66570" name="Text Box 10">
            <a:extLst>
              <a:ext uri="{FF2B5EF4-FFF2-40B4-BE49-F238E27FC236}">
                <a16:creationId xmlns:a16="http://schemas.microsoft.com/office/drawing/2014/main" id="{D63A6C31-3F41-AE3E-A093-375A3052A759}"/>
              </a:ext>
            </a:extLst>
          </p:cNvPr>
          <p:cNvSpPr txBox="1">
            <a:spLocks noChangeArrowheads="1"/>
          </p:cNvSpPr>
          <p:nvPr/>
        </p:nvSpPr>
        <p:spPr bwMode="auto">
          <a:xfrm rot="10800000">
            <a:off x="4140200" y="2708275"/>
            <a:ext cx="458788" cy="142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lv-LV" altLang="lv-LV" b="1"/>
              <a:t>% no kopējā</a:t>
            </a:r>
          </a:p>
        </p:txBody>
      </p:sp>
      <p:sp>
        <p:nvSpPr>
          <p:cNvPr id="66571" name="Text Box 11">
            <a:extLst>
              <a:ext uri="{FF2B5EF4-FFF2-40B4-BE49-F238E27FC236}">
                <a16:creationId xmlns:a16="http://schemas.microsoft.com/office/drawing/2014/main" id="{B0001862-E916-0437-7C18-4E3B77015CD9}"/>
              </a:ext>
            </a:extLst>
          </p:cNvPr>
          <p:cNvSpPr txBox="1">
            <a:spLocks noChangeArrowheads="1"/>
          </p:cNvSpPr>
          <p:nvPr/>
        </p:nvSpPr>
        <p:spPr bwMode="auto">
          <a:xfrm>
            <a:off x="4643438" y="4652963"/>
            <a:ext cx="14954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sz="1600" b="1"/>
              <a:t>Tradicionālie </a:t>
            </a:r>
          </a:p>
          <a:p>
            <a:r>
              <a:rPr lang="lv-LV" altLang="lv-LV" sz="1600" b="1"/>
              <a:t>pašu resursi</a:t>
            </a:r>
          </a:p>
        </p:txBody>
      </p:sp>
      <p:sp>
        <p:nvSpPr>
          <p:cNvPr id="66572" name="Text Box 12">
            <a:extLst>
              <a:ext uri="{FF2B5EF4-FFF2-40B4-BE49-F238E27FC236}">
                <a16:creationId xmlns:a16="http://schemas.microsoft.com/office/drawing/2014/main" id="{C4401F33-1D31-D86A-986B-4690806728D4}"/>
              </a:ext>
            </a:extLst>
          </p:cNvPr>
          <p:cNvSpPr txBox="1">
            <a:spLocks noChangeArrowheads="1"/>
          </p:cNvSpPr>
          <p:nvPr/>
        </p:nvSpPr>
        <p:spPr bwMode="auto">
          <a:xfrm>
            <a:off x="6156325" y="4652963"/>
            <a:ext cx="101123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sz="1600" b="1"/>
              <a:t>Uz PVN </a:t>
            </a:r>
          </a:p>
          <a:p>
            <a:r>
              <a:rPr lang="lv-LV" altLang="lv-LV" sz="1600" b="1"/>
              <a:t>balstītie </a:t>
            </a:r>
          </a:p>
          <a:p>
            <a:r>
              <a:rPr lang="lv-LV" altLang="lv-LV" sz="1600" b="1"/>
              <a:t>resursi</a:t>
            </a:r>
          </a:p>
        </p:txBody>
      </p:sp>
      <p:sp>
        <p:nvSpPr>
          <p:cNvPr id="66573" name="Text Box 13">
            <a:extLst>
              <a:ext uri="{FF2B5EF4-FFF2-40B4-BE49-F238E27FC236}">
                <a16:creationId xmlns:a16="http://schemas.microsoft.com/office/drawing/2014/main" id="{63BBDE6B-5403-DA26-1F36-223D47662022}"/>
              </a:ext>
            </a:extLst>
          </p:cNvPr>
          <p:cNvSpPr txBox="1">
            <a:spLocks noChangeArrowheads="1"/>
          </p:cNvSpPr>
          <p:nvPr/>
        </p:nvSpPr>
        <p:spPr bwMode="auto">
          <a:xfrm>
            <a:off x="7235825" y="4652963"/>
            <a:ext cx="101123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sz="1600" b="1"/>
              <a:t>Uz NKI </a:t>
            </a:r>
          </a:p>
          <a:p>
            <a:r>
              <a:rPr lang="lv-LV" altLang="lv-LV" sz="1600" b="1"/>
              <a:t>balstītie </a:t>
            </a:r>
          </a:p>
          <a:p>
            <a:r>
              <a:rPr lang="lv-LV" altLang="lv-LV" sz="1600" b="1"/>
              <a:t>resursi</a:t>
            </a:r>
          </a:p>
        </p:txBody>
      </p:sp>
      <p:sp>
        <p:nvSpPr>
          <p:cNvPr id="66574" name="Text Box 14">
            <a:extLst>
              <a:ext uri="{FF2B5EF4-FFF2-40B4-BE49-F238E27FC236}">
                <a16:creationId xmlns:a16="http://schemas.microsoft.com/office/drawing/2014/main" id="{FCFC4A3D-557B-D645-8B29-E868DD538574}"/>
              </a:ext>
            </a:extLst>
          </p:cNvPr>
          <p:cNvSpPr txBox="1">
            <a:spLocks noChangeArrowheads="1"/>
          </p:cNvSpPr>
          <p:nvPr/>
        </p:nvSpPr>
        <p:spPr bwMode="auto">
          <a:xfrm>
            <a:off x="6156325" y="5876925"/>
            <a:ext cx="2049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sz="1400"/>
              <a:t>Avots: Eiropas Komisija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F581DD2C-6DF1-AC1D-A940-E0CCCF04E435}"/>
              </a:ext>
            </a:extLst>
          </p:cNvPr>
          <p:cNvSpPr>
            <a:spLocks noGrp="1" noChangeArrowheads="1"/>
          </p:cNvSpPr>
          <p:nvPr>
            <p:ph type="title"/>
          </p:nvPr>
        </p:nvSpPr>
        <p:spPr/>
        <p:txBody>
          <a:bodyPr/>
          <a:lstStyle/>
          <a:p>
            <a:r>
              <a:rPr lang="lv-LV" altLang="lv-LV" sz="3200" dirty="0"/>
              <a:t>ES pašreizējais finanšu plāns 2007.-2013.g.</a:t>
            </a:r>
            <a:r>
              <a:rPr lang="lv-LV" altLang="lv-LV" dirty="0"/>
              <a:t> Budžeta finansēšana (2)</a:t>
            </a:r>
          </a:p>
        </p:txBody>
      </p:sp>
      <p:sp>
        <p:nvSpPr>
          <p:cNvPr id="94214" name="Rectangle 6">
            <a:extLst>
              <a:ext uri="{FF2B5EF4-FFF2-40B4-BE49-F238E27FC236}">
                <a16:creationId xmlns:a16="http://schemas.microsoft.com/office/drawing/2014/main" id="{AF92E7DA-E374-42D8-002A-66045CDA2DDB}"/>
              </a:ext>
            </a:extLst>
          </p:cNvPr>
          <p:cNvSpPr>
            <a:spLocks noGrp="1" noChangeArrowheads="1"/>
          </p:cNvSpPr>
          <p:nvPr>
            <p:ph type="body" idx="1"/>
          </p:nvPr>
        </p:nvSpPr>
        <p:spPr>
          <a:xfrm>
            <a:off x="457200" y="1981200"/>
            <a:ext cx="8229600" cy="4184650"/>
          </a:xfrm>
        </p:spPr>
        <p:txBody>
          <a:bodyPr/>
          <a:lstStyle/>
          <a:p>
            <a:pPr>
              <a:lnSpc>
                <a:spcPct val="80000"/>
              </a:lnSpc>
            </a:pPr>
            <a:r>
              <a:rPr lang="lv-LV" altLang="lv-LV" sz="2400" dirty="0"/>
              <a:t>Iemaksu korekcijas dalībvalstīm saskaņā ar pašu resursu Lēmumu Nr. 2007/436/EK</a:t>
            </a:r>
          </a:p>
          <a:p>
            <a:pPr lvl="1">
              <a:lnSpc>
                <a:spcPct val="80000"/>
              </a:lnSpc>
            </a:pPr>
            <a:r>
              <a:rPr lang="lv-LV" altLang="lv-LV" sz="2000" dirty="0"/>
              <a:t> Apvienotai Karalistei – vēsturiski saglabāta 66% kompensācija starpībai starp iemaksām un saņemtiem līdzekļiem,</a:t>
            </a:r>
          </a:p>
          <a:p>
            <a:pPr lvl="1">
              <a:lnSpc>
                <a:spcPct val="80000"/>
              </a:lnSpc>
            </a:pPr>
            <a:r>
              <a:rPr lang="lv-LV" altLang="lv-LV" sz="2000" dirty="0"/>
              <a:t> ikgadējs bruto samazinājums Nīderlandei un Zviedrijai attiecīgi 605 un 150 milj. EUR 2004. gada cenās, ko finansē visas dalībvalstis,</a:t>
            </a:r>
          </a:p>
          <a:p>
            <a:pPr lvl="1">
              <a:lnSpc>
                <a:spcPct val="80000"/>
              </a:lnSpc>
            </a:pPr>
            <a:r>
              <a:rPr lang="lv-LV" altLang="lv-LV" sz="2000" dirty="0"/>
              <a:t> 0,30 % PVN balstīto iemaksu samazinātas likmes Austrijai - 0,225 %, Vācijai – 0,15 % un Nīderlandei un Zviedrijai – 0,10 %;</a:t>
            </a:r>
          </a:p>
          <a:p>
            <a:pPr>
              <a:lnSpc>
                <a:spcPct val="80000"/>
              </a:lnSpc>
            </a:pPr>
            <a:r>
              <a:rPr lang="lv-LV" altLang="lv-LV" sz="2400" dirty="0"/>
              <a:t>Lielāko iemaksu īpatsvars ES budžeta finansējumā pa valstīm 2009.gadā</a:t>
            </a:r>
          </a:p>
          <a:p>
            <a:pPr lvl="1">
              <a:lnSpc>
                <a:spcPct val="80000"/>
              </a:lnSpc>
            </a:pPr>
            <a:r>
              <a:rPr lang="lv-LV" altLang="lv-LV" sz="2000" dirty="0"/>
              <a:t> Francija 19%, Vācija 17%, Itālija 15%, Spānija 11%, Apvienotā karaliste 10% (pēc korekcijas), </a:t>
            </a:r>
          </a:p>
          <a:p>
            <a:pPr lvl="1">
              <a:lnSpc>
                <a:spcPct val="80000"/>
              </a:lnSpc>
            </a:pPr>
            <a:r>
              <a:rPr lang="lv-LV" altLang="lv-LV" sz="2000" dirty="0"/>
              <a:t>pārējās valstis ~28%, t.sk., Latvija 0,24%</a:t>
            </a:r>
          </a:p>
        </p:txBody>
      </p:sp>
      <p:pic>
        <p:nvPicPr>
          <p:cNvPr id="94212" name="Picture 4">
            <a:extLst>
              <a:ext uri="{FF2B5EF4-FFF2-40B4-BE49-F238E27FC236}">
                <a16:creationId xmlns:a16="http://schemas.microsoft.com/office/drawing/2014/main" id="{8E5D5F93-EDE5-D4F6-9F26-3246AB22A8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2E8A6C41-54DC-DC6C-DD3C-7EFB4AA1B90C}"/>
              </a:ext>
            </a:extLst>
          </p:cNvPr>
          <p:cNvSpPr>
            <a:spLocks noGrp="1" noChangeArrowheads="1"/>
          </p:cNvSpPr>
          <p:nvPr>
            <p:ph type="title"/>
          </p:nvPr>
        </p:nvSpPr>
        <p:spPr/>
        <p:txBody>
          <a:bodyPr/>
          <a:lstStyle/>
          <a:p>
            <a:r>
              <a:rPr lang="lv-LV" altLang="lv-LV" sz="3200" dirty="0"/>
              <a:t>ES pašreizējais finanšu plāns 2007.-2013.g.</a:t>
            </a:r>
            <a:r>
              <a:rPr lang="lv-LV" altLang="lv-LV" dirty="0"/>
              <a:t> Budžeta izlietojums</a:t>
            </a:r>
          </a:p>
        </p:txBody>
      </p:sp>
      <p:sp>
        <p:nvSpPr>
          <p:cNvPr id="45059" name="Rectangle 3">
            <a:extLst>
              <a:ext uri="{FF2B5EF4-FFF2-40B4-BE49-F238E27FC236}">
                <a16:creationId xmlns:a16="http://schemas.microsoft.com/office/drawing/2014/main" id="{639A6E47-1BF3-B3E4-1C36-106D8CCE6521}"/>
              </a:ext>
            </a:extLst>
          </p:cNvPr>
          <p:cNvSpPr>
            <a:spLocks noGrp="1" noChangeArrowheads="1"/>
          </p:cNvSpPr>
          <p:nvPr>
            <p:ph type="body" sz="half" idx="1"/>
          </p:nvPr>
        </p:nvSpPr>
        <p:spPr>
          <a:xfrm>
            <a:off x="323850" y="1981200"/>
            <a:ext cx="3024188" cy="4616450"/>
          </a:xfrm>
        </p:spPr>
        <p:txBody>
          <a:bodyPr/>
          <a:lstStyle/>
          <a:p>
            <a:r>
              <a:rPr lang="lv-LV" altLang="lv-LV" sz="2400" dirty="0"/>
              <a:t>ES budžeta plānotie izdevumi 2009.gadā – 133.8 mljrd. EUR, no tā</a:t>
            </a:r>
          </a:p>
          <a:p>
            <a:pPr lvl="1"/>
            <a:r>
              <a:rPr lang="lv-LV" altLang="lv-LV" sz="2000" dirty="0"/>
              <a:t>lauksaimniecībai un lauku attīstībai - 54,8 mljrd. EUR(~41% no ES budžeta)</a:t>
            </a:r>
          </a:p>
        </p:txBody>
      </p:sp>
      <p:pic>
        <p:nvPicPr>
          <p:cNvPr id="45060" name="Picture 4">
            <a:extLst>
              <a:ext uri="{FF2B5EF4-FFF2-40B4-BE49-F238E27FC236}">
                <a16:creationId xmlns:a16="http://schemas.microsoft.com/office/drawing/2014/main" id="{64916B30-F12A-23AD-4D02-2B7C171A50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pic>
        <p:nvPicPr>
          <p:cNvPr id="45064" name="Picture 8">
            <a:extLst>
              <a:ext uri="{FF2B5EF4-FFF2-40B4-BE49-F238E27FC236}">
                <a16:creationId xmlns:a16="http://schemas.microsoft.com/office/drawing/2014/main" id="{4742FB53-FE2E-D804-F8F6-64BA569A16A1}"/>
              </a:ext>
            </a:extLst>
          </p:cNvPr>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3851275" y="2420938"/>
            <a:ext cx="5292725" cy="2916237"/>
          </a:xfrm>
          <a:noFill/>
          <a:ln/>
          <a:extLst>
            <a:ext uri="{91240B29-F687-4F45-9708-019B960494DF}">
              <a14:hiddenLine xmlns:a14="http://schemas.microsoft.com/office/drawing/2010/main" w="12700" cap="flat" cmpd="sng" algn="ctr">
                <a:solidFill>
                  <a:schemeClr val="tx1"/>
                </a:solidFill>
                <a:prstDash val="solid"/>
                <a:miter lim="800000"/>
                <a:headEnd/>
                <a:tailEnd/>
              </a14:hiddenLine>
            </a:ext>
          </a:extLst>
        </p:spPr>
      </p:pic>
      <p:sp>
        <p:nvSpPr>
          <p:cNvPr id="45065" name="Text Box 9">
            <a:extLst>
              <a:ext uri="{FF2B5EF4-FFF2-40B4-BE49-F238E27FC236}">
                <a16:creationId xmlns:a16="http://schemas.microsoft.com/office/drawing/2014/main" id="{D1AF1C7A-001E-ACC7-FF69-3E40FB967063}"/>
              </a:ext>
            </a:extLst>
          </p:cNvPr>
          <p:cNvSpPr txBox="1">
            <a:spLocks noChangeArrowheads="1"/>
          </p:cNvSpPr>
          <p:nvPr/>
        </p:nvSpPr>
        <p:spPr bwMode="auto">
          <a:xfrm>
            <a:off x="3779838" y="1989138"/>
            <a:ext cx="5175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b="1"/>
              <a:t>Izlietojuma struktūra (2013, salīdzinot ar 1988)</a:t>
            </a:r>
          </a:p>
        </p:txBody>
      </p:sp>
      <p:sp>
        <p:nvSpPr>
          <p:cNvPr id="45066" name="Text Box 10">
            <a:extLst>
              <a:ext uri="{FF2B5EF4-FFF2-40B4-BE49-F238E27FC236}">
                <a16:creationId xmlns:a16="http://schemas.microsoft.com/office/drawing/2014/main" id="{142A0C63-6B4B-2ED5-6BE0-D314B0E542FA}"/>
              </a:ext>
            </a:extLst>
          </p:cNvPr>
          <p:cNvSpPr txBox="1">
            <a:spLocks noChangeArrowheads="1"/>
          </p:cNvSpPr>
          <p:nvPr/>
        </p:nvSpPr>
        <p:spPr bwMode="auto">
          <a:xfrm rot="10800000">
            <a:off x="3492500" y="2852738"/>
            <a:ext cx="458788" cy="142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lv-LV" altLang="lv-LV" b="1"/>
              <a:t>% no kopējā</a:t>
            </a:r>
          </a:p>
        </p:txBody>
      </p:sp>
      <p:sp>
        <p:nvSpPr>
          <p:cNvPr id="45067" name="Text Box 11">
            <a:extLst>
              <a:ext uri="{FF2B5EF4-FFF2-40B4-BE49-F238E27FC236}">
                <a16:creationId xmlns:a16="http://schemas.microsoft.com/office/drawing/2014/main" id="{8729EB22-CE8D-177D-3423-2FF0FBCB0472}"/>
              </a:ext>
            </a:extLst>
          </p:cNvPr>
          <p:cNvSpPr txBox="1">
            <a:spLocks noChangeArrowheads="1"/>
          </p:cNvSpPr>
          <p:nvPr/>
        </p:nvSpPr>
        <p:spPr bwMode="auto">
          <a:xfrm>
            <a:off x="3995738" y="5300663"/>
            <a:ext cx="18669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sz="1600" b="1"/>
              <a:t>Kopējā </a:t>
            </a:r>
          </a:p>
          <a:p>
            <a:r>
              <a:rPr lang="lv-LV" altLang="lv-LV" sz="1600" b="1"/>
              <a:t>lauksaimniecības</a:t>
            </a:r>
          </a:p>
          <a:p>
            <a:r>
              <a:rPr lang="lv-LV" altLang="lv-LV" sz="1600" b="1"/>
              <a:t>politika</a:t>
            </a:r>
          </a:p>
        </p:txBody>
      </p:sp>
      <p:sp>
        <p:nvSpPr>
          <p:cNvPr id="45068" name="Text Box 12">
            <a:extLst>
              <a:ext uri="{FF2B5EF4-FFF2-40B4-BE49-F238E27FC236}">
                <a16:creationId xmlns:a16="http://schemas.microsoft.com/office/drawing/2014/main" id="{182ED5C1-A3F7-A343-437D-3F2D40C43AE9}"/>
              </a:ext>
            </a:extLst>
          </p:cNvPr>
          <p:cNvSpPr txBox="1">
            <a:spLocks noChangeArrowheads="1"/>
          </p:cNvSpPr>
          <p:nvPr/>
        </p:nvSpPr>
        <p:spPr bwMode="auto">
          <a:xfrm>
            <a:off x="6011863" y="5229225"/>
            <a:ext cx="11890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sz="1600" b="1"/>
              <a:t>Kohēzijas </a:t>
            </a:r>
          </a:p>
          <a:p>
            <a:r>
              <a:rPr lang="lv-LV" altLang="lv-LV" sz="1600" b="1"/>
              <a:t>politika</a:t>
            </a:r>
          </a:p>
        </p:txBody>
      </p:sp>
      <p:sp>
        <p:nvSpPr>
          <p:cNvPr id="45069" name="Text Box 13">
            <a:extLst>
              <a:ext uri="{FF2B5EF4-FFF2-40B4-BE49-F238E27FC236}">
                <a16:creationId xmlns:a16="http://schemas.microsoft.com/office/drawing/2014/main" id="{E470D157-97F1-E1A6-9E77-2FAB0902DCAF}"/>
              </a:ext>
            </a:extLst>
          </p:cNvPr>
          <p:cNvSpPr txBox="1">
            <a:spLocks noChangeArrowheads="1"/>
          </p:cNvSpPr>
          <p:nvPr/>
        </p:nvSpPr>
        <p:spPr bwMode="auto">
          <a:xfrm>
            <a:off x="7308850" y="5229225"/>
            <a:ext cx="10096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sz="1600" b="1"/>
              <a:t>Citas  </a:t>
            </a:r>
          </a:p>
          <a:p>
            <a:r>
              <a:rPr lang="lv-LV" altLang="lv-LV" sz="1600" b="1"/>
              <a:t>politikas</a:t>
            </a:r>
          </a:p>
        </p:txBody>
      </p:sp>
      <p:sp>
        <p:nvSpPr>
          <p:cNvPr id="45070" name="Text Box 14">
            <a:extLst>
              <a:ext uri="{FF2B5EF4-FFF2-40B4-BE49-F238E27FC236}">
                <a16:creationId xmlns:a16="http://schemas.microsoft.com/office/drawing/2014/main" id="{2DD1A935-DB2E-C8B6-7A6A-9A3E11F80175}"/>
              </a:ext>
            </a:extLst>
          </p:cNvPr>
          <p:cNvSpPr txBox="1">
            <a:spLocks noChangeArrowheads="1"/>
          </p:cNvSpPr>
          <p:nvPr/>
        </p:nvSpPr>
        <p:spPr bwMode="auto">
          <a:xfrm>
            <a:off x="6156325" y="6165850"/>
            <a:ext cx="2049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sz="1400"/>
              <a:t>Avots: Eiropas Komisija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E31183A5-149B-FE5F-E72F-E3569E593791}"/>
              </a:ext>
            </a:extLst>
          </p:cNvPr>
          <p:cNvSpPr>
            <a:spLocks noGrp="1" noChangeArrowheads="1"/>
          </p:cNvSpPr>
          <p:nvPr>
            <p:ph type="title"/>
          </p:nvPr>
        </p:nvSpPr>
        <p:spPr>
          <a:xfrm>
            <a:off x="457200" y="457200"/>
            <a:ext cx="8362950" cy="1371600"/>
          </a:xfrm>
        </p:spPr>
        <p:txBody>
          <a:bodyPr/>
          <a:lstStyle/>
          <a:p>
            <a:r>
              <a:rPr lang="lv-LV" altLang="lv-LV" sz="3200" dirty="0"/>
              <a:t>ES pašreizējais finanšu plāns 2007.-2013.g.</a:t>
            </a:r>
            <a:r>
              <a:rPr lang="lv-LV" altLang="lv-LV" dirty="0"/>
              <a:t> </a:t>
            </a:r>
            <a:r>
              <a:rPr lang="lv-LV" altLang="lv-LV" sz="4000" dirty="0"/>
              <a:t>Budžeta finansēšana un izlietojums*</a:t>
            </a:r>
          </a:p>
        </p:txBody>
      </p:sp>
      <p:pic>
        <p:nvPicPr>
          <p:cNvPr id="109572" name="Picture 4">
            <a:extLst>
              <a:ext uri="{FF2B5EF4-FFF2-40B4-BE49-F238E27FC236}">
                <a16:creationId xmlns:a16="http://schemas.microsoft.com/office/drawing/2014/main" id="{152961C0-1AD7-A3B8-9555-771942D74E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
        <p:nvSpPr>
          <p:cNvPr id="109573" name="Text Box 5">
            <a:extLst>
              <a:ext uri="{FF2B5EF4-FFF2-40B4-BE49-F238E27FC236}">
                <a16:creationId xmlns:a16="http://schemas.microsoft.com/office/drawing/2014/main" id="{F75D7FD5-67D5-06C5-1A91-7150069F5872}"/>
              </a:ext>
            </a:extLst>
          </p:cNvPr>
          <p:cNvSpPr txBox="1">
            <a:spLocks noChangeArrowheads="1"/>
          </p:cNvSpPr>
          <p:nvPr/>
        </p:nvSpPr>
        <p:spPr bwMode="auto">
          <a:xfrm>
            <a:off x="755650" y="6237288"/>
            <a:ext cx="50403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lv-LV" altLang="lv-LV" sz="1400"/>
              <a:t>* - provizoriski, neņemot vērā korekcijas;</a:t>
            </a:r>
          </a:p>
          <a:p>
            <a:r>
              <a:rPr lang="lv-LV" altLang="lv-LV" sz="1400"/>
              <a:t>avots: http://www.openeurope.org.uk/research/budget07.pdf</a:t>
            </a:r>
          </a:p>
        </p:txBody>
      </p:sp>
      <p:pic>
        <p:nvPicPr>
          <p:cNvPr id="109574" name="Picture 6">
            <a:extLst>
              <a:ext uri="{FF2B5EF4-FFF2-40B4-BE49-F238E27FC236}">
                <a16:creationId xmlns:a16="http://schemas.microsoft.com/office/drawing/2014/main" id="{33647E46-1D7F-069E-0457-4C34EA413BAD}"/>
              </a:ext>
            </a:extLst>
          </p:cNvPr>
          <p:cNvPicPr>
            <a:picLocks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250825" y="1916113"/>
            <a:ext cx="8424863" cy="4383087"/>
          </a:xfrm>
          <a:noFill/>
          <a:ln/>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896021AD-60B9-F0A4-50CC-C80D4E35364F}"/>
              </a:ext>
            </a:extLst>
          </p:cNvPr>
          <p:cNvSpPr>
            <a:spLocks noGrp="1" noChangeArrowheads="1"/>
          </p:cNvSpPr>
          <p:nvPr>
            <p:ph type="title"/>
          </p:nvPr>
        </p:nvSpPr>
        <p:spPr/>
        <p:txBody>
          <a:bodyPr/>
          <a:lstStyle/>
          <a:p>
            <a:r>
              <a:rPr lang="lv-LV" altLang="lv-LV" dirty="0"/>
              <a:t>ES budžeta pārskatīšana</a:t>
            </a:r>
          </a:p>
        </p:txBody>
      </p:sp>
      <p:sp>
        <p:nvSpPr>
          <p:cNvPr id="40963" name="Rectangle 3">
            <a:extLst>
              <a:ext uri="{FF2B5EF4-FFF2-40B4-BE49-F238E27FC236}">
                <a16:creationId xmlns:a16="http://schemas.microsoft.com/office/drawing/2014/main" id="{0660B248-756D-8868-32B3-0B72AD56A5F7}"/>
              </a:ext>
            </a:extLst>
          </p:cNvPr>
          <p:cNvSpPr>
            <a:spLocks noGrp="1" noChangeArrowheads="1"/>
          </p:cNvSpPr>
          <p:nvPr>
            <p:ph type="body" idx="1"/>
          </p:nvPr>
        </p:nvSpPr>
        <p:spPr/>
        <p:txBody>
          <a:bodyPr/>
          <a:lstStyle/>
          <a:p>
            <a:pPr>
              <a:lnSpc>
                <a:spcPct val="80000"/>
              </a:lnSpc>
            </a:pPr>
            <a:r>
              <a:rPr lang="lv-LV" altLang="lv-LV" sz="2800" dirty="0"/>
              <a:t>Izveidojot pašreizējo finanšu plānu, 2006.gada maijā bija izteikts aicinājums Komisijai</a:t>
            </a:r>
          </a:p>
          <a:p>
            <a:pPr lvl="1">
              <a:lnSpc>
                <a:spcPct val="80000"/>
              </a:lnSpc>
              <a:buFont typeface="Wingdings" panose="05000000000000000000" pitchFamily="2" charset="2"/>
              <a:buNone/>
            </a:pPr>
            <a:r>
              <a:rPr lang="lv-LV" altLang="lv-LV" sz="2400" i="1" dirty="0"/>
              <a:t>„</a:t>
            </a:r>
            <a:r>
              <a:rPr lang="lv-LV" altLang="lv-LV" sz="2400" b="1" i="1" dirty="0"/>
              <a:t>veikt budžeta pārskatīšanu attiecībā uz visiem ES izdevumu aspektiem, tostarp kopējo lauksaimniecības politiku</a:t>
            </a:r>
            <a:r>
              <a:rPr lang="lv-LV" altLang="lv-LV" sz="2400" i="1" dirty="0"/>
              <a:t>, un resursiem, tostarp Apvienotās Karalistes atlaidi, lai </a:t>
            </a:r>
            <a:r>
              <a:rPr lang="lv-LV" altLang="lv-LV" sz="2400" b="1" i="1" dirty="0"/>
              <a:t>2008./2009. gadā</a:t>
            </a:r>
            <a:r>
              <a:rPr lang="lv-LV" altLang="lv-LV" sz="2400" i="1" dirty="0"/>
              <a:t> sniegtu ziņojumu”.</a:t>
            </a:r>
          </a:p>
          <a:p>
            <a:pPr>
              <a:lnSpc>
                <a:spcPct val="80000"/>
              </a:lnSpc>
            </a:pPr>
            <a:r>
              <a:rPr lang="lv-LV" altLang="lv-LV" sz="2800" dirty="0"/>
              <a:t>Pārskatīšanas mērķis</a:t>
            </a:r>
          </a:p>
          <a:p>
            <a:pPr lvl="1">
              <a:lnSpc>
                <a:spcPct val="80000"/>
              </a:lnSpc>
            </a:pPr>
            <a:r>
              <a:rPr lang="lv-LV" altLang="lv-LV" sz="2400" dirty="0"/>
              <a:t> Noteikt ES izdevumu prioritātes</a:t>
            </a:r>
          </a:p>
          <a:p>
            <a:pPr lvl="1">
              <a:lnSpc>
                <a:spcPct val="80000"/>
              </a:lnSpc>
            </a:pPr>
            <a:r>
              <a:rPr lang="lv-LV" altLang="lv-LV" sz="2400" dirty="0"/>
              <a:t> Atbilstoši prioritātēm koncentrēt līdzekļus tajās jomās, kur tie sniedz vislielāko ieguvumu</a:t>
            </a:r>
          </a:p>
        </p:txBody>
      </p:sp>
      <p:pic>
        <p:nvPicPr>
          <p:cNvPr id="40964" name="Picture 4">
            <a:extLst>
              <a:ext uri="{FF2B5EF4-FFF2-40B4-BE49-F238E27FC236}">
                <a16:creationId xmlns:a16="http://schemas.microsoft.com/office/drawing/2014/main" id="{2357F2F9-A9C9-ECA2-F2E1-79965B8BD3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2F87C67D-D7E7-9838-BABF-B7C87261D890}"/>
              </a:ext>
            </a:extLst>
          </p:cNvPr>
          <p:cNvSpPr>
            <a:spLocks noGrp="1" noChangeArrowheads="1"/>
          </p:cNvSpPr>
          <p:nvPr>
            <p:ph type="title"/>
          </p:nvPr>
        </p:nvSpPr>
        <p:spPr/>
        <p:txBody>
          <a:bodyPr/>
          <a:lstStyle/>
          <a:p>
            <a:r>
              <a:rPr lang="lv-LV" altLang="lv-LV" dirty="0"/>
              <a:t>Budžeta pārskatīšanas process</a:t>
            </a:r>
          </a:p>
        </p:txBody>
      </p:sp>
      <p:sp>
        <p:nvSpPr>
          <p:cNvPr id="56323" name="Rectangle 3">
            <a:extLst>
              <a:ext uri="{FF2B5EF4-FFF2-40B4-BE49-F238E27FC236}">
                <a16:creationId xmlns:a16="http://schemas.microsoft.com/office/drawing/2014/main" id="{EA22304F-04C1-5A73-FCE1-35415858B088}"/>
              </a:ext>
            </a:extLst>
          </p:cNvPr>
          <p:cNvSpPr>
            <a:spLocks noGrp="1" noChangeArrowheads="1"/>
          </p:cNvSpPr>
          <p:nvPr>
            <p:ph type="body" idx="1"/>
          </p:nvPr>
        </p:nvSpPr>
        <p:spPr>
          <a:xfrm>
            <a:off x="457200" y="1700213"/>
            <a:ext cx="8229600" cy="4897437"/>
          </a:xfrm>
        </p:spPr>
        <p:txBody>
          <a:bodyPr/>
          <a:lstStyle/>
          <a:p>
            <a:pPr>
              <a:lnSpc>
                <a:spcPct val="80000"/>
              </a:lnSpc>
            </a:pPr>
            <a:r>
              <a:rPr lang="lv-LV" altLang="lv-LV" sz="2800" dirty="0"/>
              <a:t>2007.gads </a:t>
            </a:r>
          </a:p>
          <a:p>
            <a:pPr lvl="1">
              <a:lnSpc>
                <a:spcPct val="80000"/>
              </a:lnSpc>
            </a:pPr>
            <a:r>
              <a:rPr lang="lv-LV" altLang="lv-LV" sz="2400" dirty="0"/>
              <a:t>septembris – EK Sabiedriskās apspriešanas dokuments </a:t>
            </a:r>
            <a:r>
              <a:rPr lang="lv-LV" altLang="lv-LV" sz="2400" i="1" dirty="0"/>
              <a:t>“Budžeta reforma – pārmaiņas Eiropā”</a:t>
            </a:r>
          </a:p>
          <a:p>
            <a:pPr>
              <a:lnSpc>
                <a:spcPct val="80000"/>
              </a:lnSpc>
            </a:pPr>
            <a:r>
              <a:rPr lang="lv-LV" altLang="lv-LV" sz="2800" dirty="0"/>
              <a:t>2008.gads</a:t>
            </a:r>
          </a:p>
          <a:p>
            <a:pPr lvl="1">
              <a:lnSpc>
                <a:spcPct val="80000"/>
              </a:lnSpc>
            </a:pPr>
            <a:r>
              <a:rPr lang="lv-LV" altLang="lv-LV" sz="2400" dirty="0"/>
              <a:t>EK pētījumu rezultāti budžeta finansēšanas un izlietojuma novērtējumam</a:t>
            </a:r>
          </a:p>
          <a:p>
            <a:pPr lvl="1">
              <a:lnSpc>
                <a:spcPct val="80000"/>
              </a:lnSpc>
            </a:pPr>
            <a:r>
              <a:rPr lang="lv-LV" altLang="lv-LV" sz="2400" dirty="0"/>
              <a:t>novembris - konference </a:t>
            </a:r>
            <a:r>
              <a:rPr lang="lv-LV" altLang="lv-LV" sz="2400" i="1" dirty="0"/>
              <a:t>“Budžeta reforma – pārmaiņas Eiropā” – </a:t>
            </a:r>
            <a:r>
              <a:rPr lang="lv-LV" altLang="lv-LV" sz="2400" dirty="0"/>
              <a:t>sabiedriskās apspriešanas rezultātu kopsavilkums</a:t>
            </a:r>
          </a:p>
          <a:p>
            <a:pPr>
              <a:lnSpc>
                <a:spcPct val="80000"/>
              </a:lnSpc>
            </a:pPr>
            <a:r>
              <a:rPr lang="lv-LV" altLang="lv-LV" sz="2800" dirty="0">
                <a:solidFill>
                  <a:schemeClr val="hlink"/>
                </a:solidFill>
              </a:rPr>
              <a:t>2009.gads</a:t>
            </a:r>
          </a:p>
          <a:p>
            <a:pPr lvl="1">
              <a:lnSpc>
                <a:spcPct val="80000"/>
              </a:lnSpc>
            </a:pPr>
            <a:r>
              <a:rPr lang="lv-LV" altLang="lv-LV" sz="2400" dirty="0">
                <a:solidFill>
                  <a:schemeClr val="hlink"/>
                </a:solidFill>
              </a:rPr>
              <a:t>27.-28.aprīlis</a:t>
            </a:r>
            <a:r>
              <a:rPr lang="lv-LV" altLang="lv-LV" sz="2400" dirty="0"/>
              <a:t> – Čehijas prezidentūra “Finanšu perspektīva pēc 2013.gada, banku uzraudzība &amp; kapitāla tirgus aizsardzība”</a:t>
            </a:r>
          </a:p>
          <a:p>
            <a:pPr lvl="1">
              <a:lnSpc>
                <a:spcPct val="80000"/>
              </a:lnSpc>
            </a:pPr>
            <a:r>
              <a:rPr lang="lv-LV" altLang="lv-LV" sz="2400" dirty="0">
                <a:solidFill>
                  <a:schemeClr val="hlink"/>
                </a:solidFill>
              </a:rPr>
              <a:t>EK ziņojums budžeta reformai (gatavo...)</a:t>
            </a:r>
          </a:p>
        </p:txBody>
      </p:sp>
      <p:pic>
        <p:nvPicPr>
          <p:cNvPr id="56324" name="Picture 4">
            <a:extLst>
              <a:ext uri="{FF2B5EF4-FFF2-40B4-BE49-F238E27FC236}">
                <a16:creationId xmlns:a16="http://schemas.microsoft.com/office/drawing/2014/main" id="{3B2F1BE7-60BF-673F-8FB1-4F1DC515D6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0"/>
            <a:ext cx="647700" cy="41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Pixel">
  <a:themeElements>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lv-LV" altLang="lv-LV"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lv-LV" altLang="lv-LV"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Shimmer</Template>
  <TotalTime>5467</TotalTime>
  <Words>1554</Words>
  <Application>Microsoft Office PowerPoint</Application>
  <PresentationFormat>On-screen Show (4:3)</PresentationFormat>
  <Paragraphs>173</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Times New Roman</vt:lpstr>
      <vt:lpstr>Wingdings</vt:lpstr>
      <vt:lpstr>Arial Black</vt:lpstr>
      <vt:lpstr>Pixel</vt:lpstr>
      <vt:lpstr>ES budžeta reforma un KLP nākotne</vt:lpstr>
      <vt:lpstr>Prezentācijas kopsavilkums </vt:lpstr>
      <vt:lpstr>ES budžets -</vt:lpstr>
      <vt:lpstr>ES pašreizējais finanšu plāns 2007.-2013.g. Budžeta finansēšana (1)</vt:lpstr>
      <vt:lpstr>ES pašreizējais finanšu plāns 2007.-2013.g. Budžeta finansēšana (2)</vt:lpstr>
      <vt:lpstr>ES pašreizējais finanšu plāns 2007.-2013.g. Budžeta izlietojums</vt:lpstr>
      <vt:lpstr>ES pašreizējais finanšu plāns 2007.-2013.g. Budžeta finansēšana un izlietojums*</vt:lpstr>
      <vt:lpstr>ES budžeta pārskatīšana</vt:lpstr>
      <vt:lpstr>Budžeta pārskatīšanas process</vt:lpstr>
      <vt:lpstr>Eiropas Komisijas pētījumi</vt:lpstr>
      <vt:lpstr>EK pētījuma* novērtējums budžeta finansēšanai</vt:lpstr>
      <vt:lpstr>EK pētījuma* priekšlikums par ES budžeta izdevumu prioritātēm</vt:lpstr>
      <vt:lpstr>ES budžeta sabiedriskās apspriešanas rezultāti. Viedokļi </vt:lpstr>
      <vt:lpstr>ES budžeta sabiedriskās apspriešanas rezultāti. Viedokļi</vt:lpstr>
      <vt:lpstr>2014.-2020.gada ES finanšu plāna apstiprināšanas nosacījumi</vt:lpstr>
      <vt:lpstr>KLP nākotne saistībā ar ES budžeta prioritātēm.</vt:lpstr>
      <vt:lpstr>KLP nākotne saistībā ar ES budžeta prioritātēm.</vt:lpstr>
      <vt:lpstr>PowerPoint Presentation</vt:lpstr>
      <vt:lpstr>KLP nākotne saistībā ar ES budžeta prioritātēm. Secinājumi (1)</vt:lpstr>
      <vt:lpstr>KLP nākotne saistībā ar ES budžeta prioritātēm. Secinājumi (2)</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guna</dc:creator>
  <cp:lastModifiedBy>AMgl</cp:lastModifiedBy>
  <cp:revision>109</cp:revision>
  <dcterms:created xsi:type="dcterms:W3CDTF">2009-04-06T09:42:10Z</dcterms:created>
  <dcterms:modified xsi:type="dcterms:W3CDTF">2024-03-25T13:17:02Z</dcterms:modified>
</cp:coreProperties>
</file>